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321F17-A542-49F3-924F-6560C4992BBA}" type="doc">
      <dgm:prSet loTypeId="urn:microsoft.com/office/officeart/2005/8/layout/cycle2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3780BD85-7ACD-4D67-B774-D76AEA34137B}">
      <dgm:prSet phldrT="[Texto]"/>
      <dgm:spPr/>
      <dgm:t>
        <a:bodyPr/>
        <a:lstStyle/>
        <a:p>
          <a:r>
            <a:rPr lang="es-MX"/>
            <a:t>La basura</a:t>
          </a:r>
        </a:p>
      </dgm:t>
    </dgm:pt>
    <dgm:pt modelId="{0AD83B9E-B159-466C-91D8-6188CF16CCDA}" type="parTrans" cxnId="{3312F95A-057C-45AB-A4A2-0EE363D53516}">
      <dgm:prSet/>
      <dgm:spPr/>
      <dgm:t>
        <a:bodyPr/>
        <a:lstStyle/>
        <a:p>
          <a:endParaRPr lang="es-MX"/>
        </a:p>
      </dgm:t>
    </dgm:pt>
    <dgm:pt modelId="{4277B259-EF89-44B8-9063-10BCCE150B0E}" type="sibTrans" cxnId="{3312F95A-057C-45AB-A4A2-0EE363D53516}">
      <dgm:prSet/>
      <dgm:spPr/>
      <dgm:t>
        <a:bodyPr/>
        <a:lstStyle/>
        <a:p>
          <a:endParaRPr lang="es-MX"/>
        </a:p>
      </dgm:t>
    </dgm:pt>
    <dgm:pt modelId="{B72F53A9-A94A-49C7-A7E2-7019E63335A5}">
      <dgm:prSet phldrT="[Texto]"/>
      <dgm:spPr/>
      <dgm:t>
        <a:bodyPr/>
        <a:lstStyle/>
        <a:p>
          <a:r>
            <a:rPr lang="es-MX"/>
            <a:t>No nos respetamos por eso vivimos en la porqueria,  "El mexicano donde quiera que se para, deja su huella: la basura</a:t>
          </a:r>
        </a:p>
      </dgm:t>
    </dgm:pt>
    <dgm:pt modelId="{813CE8F6-A38E-4236-9766-7B6092A5705C}" type="parTrans" cxnId="{85EA489D-739C-441A-BD2E-02E19A34F6F4}">
      <dgm:prSet/>
      <dgm:spPr/>
      <dgm:t>
        <a:bodyPr/>
        <a:lstStyle/>
        <a:p>
          <a:endParaRPr lang="es-MX"/>
        </a:p>
      </dgm:t>
    </dgm:pt>
    <dgm:pt modelId="{A3429159-8670-4E06-A484-99A1C1B5B6A9}" type="sibTrans" cxnId="{85EA489D-739C-441A-BD2E-02E19A34F6F4}">
      <dgm:prSet/>
      <dgm:spPr/>
      <dgm:t>
        <a:bodyPr/>
        <a:lstStyle/>
        <a:p>
          <a:endParaRPr lang="es-MX"/>
        </a:p>
      </dgm:t>
    </dgm:pt>
    <dgm:pt modelId="{62B60FF4-44E8-42C1-92F4-E0D6C90ED92E}">
      <dgm:prSet phldrT="[Texto]"/>
      <dgm:spPr/>
      <dgm:t>
        <a:bodyPr/>
        <a:lstStyle/>
        <a:p>
          <a:r>
            <a:rPr lang="es-MX"/>
            <a:t>Fernando Mota Martinez</a:t>
          </a:r>
        </a:p>
      </dgm:t>
    </dgm:pt>
    <dgm:pt modelId="{A08A88DF-6C69-437F-A5B5-5ABBC4FB6804}" type="parTrans" cxnId="{18F42039-3ACF-4465-84D8-124CD781D8D7}">
      <dgm:prSet/>
      <dgm:spPr/>
      <dgm:t>
        <a:bodyPr/>
        <a:lstStyle/>
        <a:p>
          <a:endParaRPr lang="es-MX"/>
        </a:p>
      </dgm:t>
    </dgm:pt>
    <dgm:pt modelId="{34EAABE9-62B2-4595-ABA3-7EF9725922F2}" type="sibTrans" cxnId="{18F42039-3ACF-4465-84D8-124CD781D8D7}">
      <dgm:prSet/>
      <dgm:spPr/>
      <dgm:t>
        <a:bodyPr/>
        <a:lstStyle/>
        <a:p>
          <a:endParaRPr lang="es-MX"/>
        </a:p>
      </dgm:t>
    </dgm:pt>
    <dgm:pt modelId="{161D56EA-7B20-435E-A0B5-703458679760}">
      <dgm:prSet phldrT="[Texto]"/>
      <dgm:spPr/>
      <dgm:t>
        <a:bodyPr/>
        <a:lstStyle/>
        <a:p>
          <a:r>
            <a:rPr lang="es-MX"/>
            <a:t>Todos se quejan y nadie hace nada por tener limpio su entorno, culpamos a otras personas como al gobierno para deslindarnos de responsabilidad de la basura.</a:t>
          </a:r>
        </a:p>
      </dgm:t>
    </dgm:pt>
    <dgm:pt modelId="{DB50BABE-819C-48D0-BCED-DA7744F11031}" type="parTrans" cxnId="{4CFC3F81-8A50-4B48-A6B0-2D3C6A9AEE7C}">
      <dgm:prSet/>
      <dgm:spPr/>
      <dgm:t>
        <a:bodyPr/>
        <a:lstStyle/>
        <a:p>
          <a:endParaRPr lang="es-MX"/>
        </a:p>
      </dgm:t>
    </dgm:pt>
    <dgm:pt modelId="{3D1D9A0F-F8DB-48DF-B100-33E7C8D65527}" type="sibTrans" cxnId="{4CFC3F81-8A50-4B48-A6B0-2D3C6A9AEE7C}">
      <dgm:prSet/>
      <dgm:spPr/>
      <dgm:t>
        <a:bodyPr/>
        <a:lstStyle/>
        <a:p>
          <a:endParaRPr lang="es-MX"/>
        </a:p>
      </dgm:t>
    </dgm:pt>
    <dgm:pt modelId="{89EDAD7A-4672-458C-A448-FB72D84A048F}">
      <dgm:prSet phldrT="[Texto]"/>
      <dgm:spPr/>
      <dgm:t>
        <a:bodyPr/>
        <a:lstStyle/>
        <a:p>
          <a:r>
            <a:rPr lang="es-MX"/>
            <a:t>Evitarlo solo es cuestión de no tirar basura.</a:t>
          </a:r>
        </a:p>
      </dgm:t>
    </dgm:pt>
    <dgm:pt modelId="{05BE10BE-5399-4225-8F37-4F333A65D1AB}" type="parTrans" cxnId="{028B5A34-BAD1-4D7D-9278-FAD788B7D53F}">
      <dgm:prSet/>
      <dgm:spPr/>
      <dgm:t>
        <a:bodyPr/>
        <a:lstStyle/>
        <a:p>
          <a:endParaRPr lang="es-MX"/>
        </a:p>
      </dgm:t>
    </dgm:pt>
    <dgm:pt modelId="{C85A4F86-73A3-4014-862E-E27BAC02C491}" type="sibTrans" cxnId="{028B5A34-BAD1-4D7D-9278-FAD788B7D53F}">
      <dgm:prSet/>
      <dgm:spPr/>
      <dgm:t>
        <a:bodyPr/>
        <a:lstStyle/>
        <a:p>
          <a:endParaRPr lang="es-MX"/>
        </a:p>
      </dgm:t>
    </dgm:pt>
    <dgm:pt modelId="{8C3AD951-4E8B-4BB5-BAE1-DFFB00BD52F7}" type="pres">
      <dgm:prSet presAssocID="{2A321F17-A542-49F3-924F-6560C4992BB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D48390C-CC3F-4A01-B274-2AFDFB1776A2}" type="pres">
      <dgm:prSet presAssocID="{3780BD85-7ACD-4D67-B774-D76AEA34137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DA41A3-4DEC-4419-8AFD-344706275A44}" type="pres">
      <dgm:prSet presAssocID="{4277B259-EF89-44B8-9063-10BCCE150B0E}" presName="sibTrans" presStyleLbl="sibTrans2D1" presStyleIdx="0" presStyleCnt="5"/>
      <dgm:spPr/>
      <dgm:t>
        <a:bodyPr/>
        <a:lstStyle/>
        <a:p>
          <a:endParaRPr lang="es-ES"/>
        </a:p>
      </dgm:t>
    </dgm:pt>
    <dgm:pt modelId="{CBD9CD61-81E3-4F22-86DB-7125233CFE69}" type="pres">
      <dgm:prSet presAssocID="{4277B259-EF89-44B8-9063-10BCCE150B0E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80F01A82-7D71-4EB3-B97B-AD22536FD2F3}" type="pres">
      <dgm:prSet presAssocID="{B72F53A9-A94A-49C7-A7E2-7019E63335A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356AD8-4526-4D08-BC50-B7194A79B480}" type="pres">
      <dgm:prSet presAssocID="{A3429159-8670-4E06-A484-99A1C1B5B6A9}" presName="sibTrans" presStyleLbl="sibTrans2D1" presStyleIdx="1" presStyleCnt="5"/>
      <dgm:spPr/>
      <dgm:t>
        <a:bodyPr/>
        <a:lstStyle/>
        <a:p>
          <a:endParaRPr lang="es-ES"/>
        </a:p>
      </dgm:t>
    </dgm:pt>
    <dgm:pt modelId="{456A5EA8-2888-48C3-BBBE-798B9856C86E}" type="pres">
      <dgm:prSet presAssocID="{A3429159-8670-4E06-A484-99A1C1B5B6A9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768BE542-AB0E-458D-924A-A487D48003C2}" type="pres">
      <dgm:prSet presAssocID="{62B60FF4-44E8-42C1-92F4-E0D6C90ED92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7B38C18-75F8-44E2-970E-9CA26EC9FBED}" type="pres">
      <dgm:prSet presAssocID="{34EAABE9-62B2-4595-ABA3-7EF9725922F2}" presName="sibTrans" presStyleLbl="sibTrans2D1" presStyleIdx="2" presStyleCnt="5"/>
      <dgm:spPr/>
      <dgm:t>
        <a:bodyPr/>
        <a:lstStyle/>
        <a:p>
          <a:endParaRPr lang="es-ES"/>
        </a:p>
      </dgm:t>
    </dgm:pt>
    <dgm:pt modelId="{8DE1E0F8-83FE-4C64-BE73-1AF6D5CEA0B2}" type="pres">
      <dgm:prSet presAssocID="{34EAABE9-62B2-4595-ABA3-7EF9725922F2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62BC9E7C-B8C5-4954-B3E8-E7B880F5AFDC}" type="pres">
      <dgm:prSet presAssocID="{161D56EA-7B20-435E-A0B5-70345867976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677718-F6C0-482C-9869-B31589099CBE}" type="pres">
      <dgm:prSet presAssocID="{3D1D9A0F-F8DB-48DF-B100-33E7C8D65527}" presName="sibTrans" presStyleLbl="sibTrans2D1" presStyleIdx="3" presStyleCnt="5"/>
      <dgm:spPr/>
      <dgm:t>
        <a:bodyPr/>
        <a:lstStyle/>
        <a:p>
          <a:endParaRPr lang="es-ES"/>
        </a:p>
      </dgm:t>
    </dgm:pt>
    <dgm:pt modelId="{02C24448-5B78-4D76-AF68-916285DE2A49}" type="pres">
      <dgm:prSet presAssocID="{3D1D9A0F-F8DB-48DF-B100-33E7C8D65527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096DD445-3213-4496-AE36-1B84EFD9AC78}" type="pres">
      <dgm:prSet presAssocID="{89EDAD7A-4672-458C-A448-FB72D84A048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274C04-3271-4674-8B4C-74A17D808D09}" type="pres">
      <dgm:prSet presAssocID="{C85A4F86-73A3-4014-862E-E27BAC02C491}" presName="sibTrans" presStyleLbl="sibTrans2D1" presStyleIdx="4" presStyleCnt="5"/>
      <dgm:spPr/>
      <dgm:t>
        <a:bodyPr/>
        <a:lstStyle/>
        <a:p>
          <a:endParaRPr lang="es-ES"/>
        </a:p>
      </dgm:t>
    </dgm:pt>
    <dgm:pt modelId="{8763D6F5-6039-409C-9A27-57E75FBFEF77}" type="pres">
      <dgm:prSet presAssocID="{C85A4F86-73A3-4014-862E-E27BAC02C491}" presName="connectorText" presStyleLbl="sibTrans2D1" presStyleIdx="4" presStyleCnt="5"/>
      <dgm:spPr/>
      <dgm:t>
        <a:bodyPr/>
        <a:lstStyle/>
        <a:p>
          <a:endParaRPr lang="es-ES"/>
        </a:p>
      </dgm:t>
    </dgm:pt>
  </dgm:ptLst>
  <dgm:cxnLst>
    <dgm:cxn modelId="{00BCA55E-C066-4F79-9FF4-C1BAD07C7C7E}" type="presOf" srcId="{62B60FF4-44E8-42C1-92F4-E0D6C90ED92E}" destId="{768BE542-AB0E-458D-924A-A487D48003C2}" srcOrd="0" destOrd="0" presId="urn:microsoft.com/office/officeart/2005/8/layout/cycle2"/>
    <dgm:cxn modelId="{D12E4618-73E2-45BA-B664-682D1E4F9AAC}" type="presOf" srcId="{34EAABE9-62B2-4595-ABA3-7EF9725922F2}" destId="{37B38C18-75F8-44E2-970E-9CA26EC9FBED}" srcOrd="0" destOrd="0" presId="urn:microsoft.com/office/officeart/2005/8/layout/cycle2"/>
    <dgm:cxn modelId="{AFEE9AC7-7982-413C-A0B0-58D2A81ABFE3}" type="presOf" srcId="{C85A4F86-73A3-4014-862E-E27BAC02C491}" destId="{8763D6F5-6039-409C-9A27-57E75FBFEF77}" srcOrd="1" destOrd="0" presId="urn:microsoft.com/office/officeart/2005/8/layout/cycle2"/>
    <dgm:cxn modelId="{0216B91E-F726-4527-96DB-2AF11A967414}" type="presOf" srcId="{161D56EA-7B20-435E-A0B5-703458679760}" destId="{62BC9E7C-B8C5-4954-B3E8-E7B880F5AFDC}" srcOrd="0" destOrd="0" presId="urn:microsoft.com/office/officeart/2005/8/layout/cycle2"/>
    <dgm:cxn modelId="{12534455-313E-4087-BFF9-96278AA4DDE2}" type="presOf" srcId="{C85A4F86-73A3-4014-862E-E27BAC02C491}" destId="{DD274C04-3271-4674-8B4C-74A17D808D09}" srcOrd="0" destOrd="0" presId="urn:microsoft.com/office/officeart/2005/8/layout/cycle2"/>
    <dgm:cxn modelId="{0416903F-5477-4181-89C2-856DBDD5CB70}" type="presOf" srcId="{A3429159-8670-4E06-A484-99A1C1B5B6A9}" destId="{1D356AD8-4526-4D08-BC50-B7194A79B480}" srcOrd="0" destOrd="0" presId="urn:microsoft.com/office/officeart/2005/8/layout/cycle2"/>
    <dgm:cxn modelId="{18F42039-3ACF-4465-84D8-124CD781D8D7}" srcId="{2A321F17-A542-49F3-924F-6560C4992BBA}" destId="{62B60FF4-44E8-42C1-92F4-E0D6C90ED92E}" srcOrd="2" destOrd="0" parTransId="{A08A88DF-6C69-437F-A5B5-5ABBC4FB6804}" sibTransId="{34EAABE9-62B2-4595-ABA3-7EF9725922F2}"/>
    <dgm:cxn modelId="{3312F95A-057C-45AB-A4A2-0EE363D53516}" srcId="{2A321F17-A542-49F3-924F-6560C4992BBA}" destId="{3780BD85-7ACD-4D67-B774-D76AEA34137B}" srcOrd="0" destOrd="0" parTransId="{0AD83B9E-B159-466C-91D8-6188CF16CCDA}" sibTransId="{4277B259-EF89-44B8-9063-10BCCE150B0E}"/>
    <dgm:cxn modelId="{7BC93B06-5CE6-4980-A83C-738F8CC14AF2}" type="presOf" srcId="{A3429159-8670-4E06-A484-99A1C1B5B6A9}" destId="{456A5EA8-2888-48C3-BBBE-798B9856C86E}" srcOrd="1" destOrd="0" presId="urn:microsoft.com/office/officeart/2005/8/layout/cycle2"/>
    <dgm:cxn modelId="{4CFC3F81-8A50-4B48-A6B0-2D3C6A9AEE7C}" srcId="{2A321F17-A542-49F3-924F-6560C4992BBA}" destId="{161D56EA-7B20-435E-A0B5-703458679760}" srcOrd="3" destOrd="0" parTransId="{DB50BABE-819C-48D0-BCED-DA7744F11031}" sibTransId="{3D1D9A0F-F8DB-48DF-B100-33E7C8D65527}"/>
    <dgm:cxn modelId="{97FAA339-51A5-49B5-9006-E30EB18FBE9E}" type="presOf" srcId="{4277B259-EF89-44B8-9063-10BCCE150B0E}" destId="{CEDA41A3-4DEC-4419-8AFD-344706275A44}" srcOrd="0" destOrd="0" presId="urn:microsoft.com/office/officeart/2005/8/layout/cycle2"/>
    <dgm:cxn modelId="{5B1E8AFE-7EB3-44FE-8E67-D6FEF48AD3A6}" type="presOf" srcId="{3D1D9A0F-F8DB-48DF-B100-33E7C8D65527}" destId="{EB677718-F6C0-482C-9869-B31589099CBE}" srcOrd="0" destOrd="0" presId="urn:microsoft.com/office/officeart/2005/8/layout/cycle2"/>
    <dgm:cxn modelId="{FDD97D05-E15F-4B82-B51D-7B39C7B9C8D9}" type="presOf" srcId="{4277B259-EF89-44B8-9063-10BCCE150B0E}" destId="{CBD9CD61-81E3-4F22-86DB-7125233CFE69}" srcOrd="1" destOrd="0" presId="urn:microsoft.com/office/officeart/2005/8/layout/cycle2"/>
    <dgm:cxn modelId="{E357FF0E-94F4-4648-A234-EDFCE5574706}" type="presOf" srcId="{34EAABE9-62B2-4595-ABA3-7EF9725922F2}" destId="{8DE1E0F8-83FE-4C64-BE73-1AF6D5CEA0B2}" srcOrd="1" destOrd="0" presId="urn:microsoft.com/office/officeart/2005/8/layout/cycle2"/>
    <dgm:cxn modelId="{028B5A34-BAD1-4D7D-9278-FAD788B7D53F}" srcId="{2A321F17-A542-49F3-924F-6560C4992BBA}" destId="{89EDAD7A-4672-458C-A448-FB72D84A048F}" srcOrd="4" destOrd="0" parTransId="{05BE10BE-5399-4225-8F37-4F333A65D1AB}" sibTransId="{C85A4F86-73A3-4014-862E-E27BAC02C491}"/>
    <dgm:cxn modelId="{4708FF11-E957-4E02-A9F8-3A035FC3C5FF}" type="presOf" srcId="{3D1D9A0F-F8DB-48DF-B100-33E7C8D65527}" destId="{02C24448-5B78-4D76-AF68-916285DE2A49}" srcOrd="1" destOrd="0" presId="urn:microsoft.com/office/officeart/2005/8/layout/cycle2"/>
    <dgm:cxn modelId="{1F4B54FC-945A-4ECD-90C1-8C658C369DDC}" type="presOf" srcId="{3780BD85-7ACD-4D67-B774-D76AEA34137B}" destId="{0D48390C-CC3F-4A01-B274-2AFDFB1776A2}" srcOrd="0" destOrd="0" presId="urn:microsoft.com/office/officeart/2005/8/layout/cycle2"/>
    <dgm:cxn modelId="{D20938A4-3DE3-4312-B9B3-895B590BE5B8}" type="presOf" srcId="{2A321F17-A542-49F3-924F-6560C4992BBA}" destId="{8C3AD951-4E8B-4BB5-BAE1-DFFB00BD52F7}" srcOrd="0" destOrd="0" presId="urn:microsoft.com/office/officeart/2005/8/layout/cycle2"/>
    <dgm:cxn modelId="{4A212BF3-30C6-4FA4-A636-D67886CD592B}" type="presOf" srcId="{B72F53A9-A94A-49C7-A7E2-7019E63335A5}" destId="{80F01A82-7D71-4EB3-B97B-AD22536FD2F3}" srcOrd="0" destOrd="0" presId="urn:microsoft.com/office/officeart/2005/8/layout/cycle2"/>
    <dgm:cxn modelId="{EBF1F4E7-B601-41D7-A19C-126E52A1A671}" type="presOf" srcId="{89EDAD7A-4672-458C-A448-FB72D84A048F}" destId="{096DD445-3213-4496-AE36-1B84EFD9AC78}" srcOrd="0" destOrd="0" presId="urn:microsoft.com/office/officeart/2005/8/layout/cycle2"/>
    <dgm:cxn modelId="{85EA489D-739C-441A-BD2E-02E19A34F6F4}" srcId="{2A321F17-A542-49F3-924F-6560C4992BBA}" destId="{B72F53A9-A94A-49C7-A7E2-7019E63335A5}" srcOrd="1" destOrd="0" parTransId="{813CE8F6-A38E-4236-9766-7B6092A5705C}" sibTransId="{A3429159-8670-4E06-A484-99A1C1B5B6A9}"/>
    <dgm:cxn modelId="{8DE7A493-EAA0-4A35-B622-E49C623E131C}" type="presParOf" srcId="{8C3AD951-4E8B-4BB5-BAE1-DFFB00BD52F7}" destId="{0D48390C-CC3F-4A01-B274-2AFDFB1776A2}" srcOrd="0" destOrd="0" presId="urn:microsoft.com/office/officeart/2005/8/layout/cycle2"/>
    <dgm:cxn modelId="{2001F9CD-C5DA-4002-B075-1D38F1B4DED3}" type="presParOf" srcId="{8C3AD951-4E8B-4BB5-BAE1-DFFB00BD52F7}" destId="{CEDA41A3-4DEC-4419-8AFD-344706275A44}" srcOrd="1" destOrd="0" presId="urn:microsoft.com/office/officeart/2005/8/layout/cycle2"/>
    <dgm:cxn modelId="{E5CED978-BEB7-449A-A4C2-8214C323DE7D}" type="presParOf" srcId="{CEDA41A3-4DEC-4419-8AFD-344706275A44}" destId="{CBD9CD61-81E3-4F22-86DB-7125233CFE69}" srcOrd="0" destOrd="0" presId="urn:microsoft.com/office/officeart/2005/8/layout/cycle2"/>
    <dgm:cxn modelId="{63F86CF5-360E-4783-A119-7175930E1CA6}" type="presParOf" srcId="{8C3AD951-4E8B-4BB5-BAE1-DFFB00BD52F7}" destId="{80F01A82-7D71-4EB3-B97B-AD22536FD2F3}" srcOrd="2" destOrd="0" presId="urn:microsoft.com/office/officeart/2005/8/layout/cycle2"/>
    <dgm:cxn modelId="{676EDA01-93F3-4C78-BDD6-714D9C358648}" type="presParOf" srcId="{8C3AD951-4E8B-4BB5-BAE1-DFFB00BD52F7}" destId="{1D356AD8-4526-4D08-BC50-B7194A79B480}" srcOrd="3" destOrd="0" presId="urn:microsoft.com/office/officeart/2005/8/layout/cycle2"/>
    <dgm:cxn modelId="{747F1EFD-266D-4B03-A881-3F210E53F872}" type="presParOf" srcId="{1D356AD8-4526-4D08-BC50-B7194A79B480}" destId="{456A5EA8-2888-48C3-BBBE-798B9856C86E}" srcOrd="0" destOrd="0" presId="urn:microsoft.com/office/officeart/2005/8/layout/cycle2"/>
    <dgm:cxn modelId="{9B397144-EB57-466D-BFF3-7FF19E96385A}" type="presParOf" srcId="{8C3AD951-4E8B-4BB5-BAE1-DFFB00BD52F7}" destId="{768BE542-AB0E-458D-924A-A487D48003C2}" srcOrd="4" destOrd="0" presId="urn:microsoft.com/office/officeart/2005/8/layout/cycle2"/>
    <dgm:cxn modelId="{009090EF-B498-4210-8CBD-FDE2ED351243}" type="presParOf" srcId="{8C3AD951-4E8B-4BB5-BAE1-DFFB00BD52F7}" destId="{37B38C18-75F8-44E2-970E-9CA26EC9FBED}" srcOrd="5" destOrd="0" presId="urn:microsoft.com/office/officeart/2005/8/layout/cycle2"/>
    <dgm:cxn modelId="{540F5669-C821-4973-B7AF-A937A38E6A94}" type="presParOf" srcId="{37B38C18-75F8-44E2-970E-9CA26EC9FBED}" destId="{8DE1E0F8-83FE-4C64-BE73-1AF6D5CEA0B2}" srcOrd="0" destOrd="0" presId="urn:microsoft.com/office/officeart/2005/8/layout/cycle2"/>
    <dgm:cxn modelId="{3761ACE4-FFEC-4D3A-8D33-4C008EAFD2C1}" type="presParOf" srcId="{8C3AD951-4E8B-4BB5-BAE1-DFFB00BD52F7}" destId="{62BC9E7C-B8C5-4954-B3E8-E7B880F5AFDC}" srcOrd="6" destOrd="0" presId="urn:microsoft.com/office/officeart/2005/8/layout/cycle2"/>
    <dgm:cxn modelId="{1A447B3D-AB99-4A65-B000-C81908E5300E}" type="presParOf" srcId="{8C3AD951-4E8B-4BB5-BAE1-DFFB00BD52F7}" destId="{EB677718-F6C0-482C-9869-B31589099CBE}" srcOrd="7" destOrd="0" presId="urn:microsoft.com/office/officeart/2005/8/layout/cycle2"/>
    <dgm:cxn modelId="{2D933DBC-21AD-4F9E-8C20-6A749D40ABF3}" type="presParOf" srcId="{EB677718-F6C0-482C-9869-B31589099CBE}" destId="{02C24448-5B78-4D76-AF68-916285DE2A49}" srcOrd="0" destOrd="0" presId="urn:microsoft.com/office/officeart/2005/8/layout/cycle2"/>
    <dgm:cxn modelId="{DCBA319B-ECFD-4E24-816E-C673A7BDD0B4}" type="presParOf" srcId="{8C3AD951-4E8B-4BB5-BAE1-DFFB00BD52F7}" destId="{096DD445-3213-4496-AE36-1B84EFD9AC78}" srcOrd="8" destOrd="0" presId="urn:microsoft.com/office/officeart/2005/8/layout/cycle2"/>
    <dgm:cxn modelId="{8C67AC9B-64E4-46BC-B79A-427B36EF5A37}" type="presParOf" srcId="{8C3AD951-4E8B-4BB5-BAE1-DFFB00BD52F7}" destId="{DD274C04-3271-4674-8B4C-74A17D808D09}" srcOrd="9" destOrd="0" presId="urn:microsoft.com/office/officeart/2005/8/layout/cycle2"/>
    <dgm:cxn modelId="{8C4C3B26-1AA6-45E2-A94F-3A7AFBA2941E}" type="presParOf" srcId="{DD274C04-3271-4674-8B4C-74A17D808D09}" destId="{8763D6F5-6039-409C-9A27-57E75FBFEF7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9AE828-C9A9-4882-A5C7-A44CB5204D7E}" type="doc">
      <dgm:prSet loTypeId="urn:microsoft.com/office/officeart/2005/8/layout/cycle2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D378B82B-C592-46A9-B047-E47E6945A827}">
      <dgm:prSet phldrT="[Texto]"/>
      <dgm:spPr/>
      <dgm:t>
        <a:bodyPr/>
        <a:lstStyle/>
        <a:p>
          <a:r>
            <a:rPr lang="es-MX"/>
            <a:t>MIEDO</a:t>
          </a:r>
        </a:p>
      </dgm:t>
    </dgm:pt>
    <dgm:pt modelId="{869B8788-E65A-44DB-83F9-3C11E57CCD4B}" type="parTrans" cxnId="{A57BF6B3-61FA-4DEE-BA3F-59225DC56C00}">
      <dgm:prSet/>
      <dgm:spPr/>
      <dgm:t>
        <a:bodyPr/>
        <a:lstStyle/>
        <a:p>
          <a:endParaRPr lang="es-MX"/>
        </a:p>
      </dgm:t>
    </dgm:pt>
    <dgm:pt modelId="{34A4117F-771C-46B5-9D34-9A02A83EA7E2}" type="sibTrans" cxnId="{A57BF6B3-61FA-4DEE-BA3F-59225DC56C00}">
      <dgm:prSet/>
      <dgm:spPr/>
      <dgm:t>
        <a:bodyPr/>
        <a:lstStyle/>
        <a:p>
          <a:endParaRPr lang="es-MX"/>
        </a:p>
      </dgm:t>
    </dgm:pt>
    <dgm:pt modelId="{F00E9472-6A27-403C-ADDF-1757D049A3A3}">
      <dgm:prSet phldrT="[Texto]"/>
      <dgm:spPr/>
      <dgm:t>
        <a:bodyPr/>
        <a:lstStyle/>
        <a:p>
          <a:r>
            <a:rPr lang="es-MX"/>
            <a:t>Miedo a decir no, huye de la realidad y busca refugio en la ficcion porque sufre un complejo de inferioridad.</a:t>
          </a:r>
        </a:p>
      </dgm:t>
    </dgm:pt>
    <dgm:pt modelId="{40F4F1AC-4437-4C2A-A326-CD036406F7DB}" type="parTrans" cxnId="{A9D4F626-B03C-4405-AC8D-3B43C72FEB0F}">
      <dgm:prSet/>
      <dgm:spPr/>
      <dgm:t>
        <a:bodyPr/>
        <a:lstStyle/>
        <a:p>
          <a:endParaRPr lang="es-MX"/>
        </a:p>
      </dgm:t>
    </dgm:pt>
    <dgm:pt modelId="{D4556C2D-B840-449B-8313-FB5216C21794}" type="sibTrans" cxnId="{A9D4F626-B03C-4405-AC8D-3B43C72FEB0F}">
      <dgm:prSet/>
      <dgm:spPr/>
      <dgm:t>
        <a:bodyPr/>
        <a:lstStyle/>
        <a:p>
          <a:endParaRPr lang="es-MX"/>
        </a:p>
      </dgm:t>
    </dgm:pt>
    <dgm:pt modelId="{C94A8ADD-64F4-4339-A0AB-6CF4354354E1}">
      <dgm:prSet phldrT="[Texto]"/>
      <dgm:spPr/>
      <dgm:t>
        <a:bodyPr/>
        <a:lstStyle/>
        <a:p>
          <a:r>
            <a:rPr lang="es-MX"/>
            <a:t>Samuel Ramos</a:t>
          </a:r>
        </a:p>
      </dgm:t>
    </dgm:pt>
    <dgm:pt modelId="{BA474B44-4F23-4E6F-BC44-CFDB4484E53F}" type="parTrans" cxnId="{C2BB1EE9-8DD2-4B9B-BA42-CE97277A62F4}">
      <dgm:prSet/>
      <dgm:spPr/>
      <dgm:t>
        <a:bodyPr/>
        <a:lstStyle/>
        <a:p>
          <a:endParaRPr lang="es-MX"/>
        </a:p>
      </dgm:t>
    </dgm:pt>
    <dgm:pt modelId="{1FC9F0CC-F3E4-4161-A6F8-BC2120AC50EC}" type="sibTrans" cxnId="{C2BB1EE9-8DD2-4B9B-BA42-CE97277A62F4}">
      <dgm:prSet/>
      <dgm:spPr/>
      <dgm:t>
        <a:bodyPr/>
        <a:lstStyle/>
        <a:p>
          <a:endParaRPr lang="es-MX"/>
        </a:p>
      </dgm:t>
    </dgm:pt>
    <dgm:pt modelId="{93BE66D4-530D-42DA-A5C6-908B55A9A481}">
      <dgm:prSet phldrT="[Texto]"/>
      <dgm:spPr/>
      <dgm:t>
        <a:bodyPr/>
        <a:lstStyle/>
        <a:p>
          <a:r>
            <a:rPr lang="es-MX"/>
            <a:t>El mexicano no es capaz de enfretarse a nuevos retos por miedo a fracasar</a:t>
          </a:r>
        </a:p>
      </dgm:t>
    </dgm:pt>
    <dgm:pt modelId="{0C053132-B73E-49F2-9527-6F2D788E1255}" type="parTrans" cxnId="{E650FCFA-48B1-482E-B040-E8B702454DCA}">
      <dgm:prSet/>
      <dgm:spPr/>
      <dgm:t>
        <a:bodyPr/>
        <a:lstStyle/>
        <a:p>
          <a:endParaRPr lang="es-MX"/>
        </a:p>
      </dgm:t>
    </dgm:pt>
    <dgm:pt modelId="{CBCE6AF5-158B-4D0A-AA11-CF20E964A3DD}" type="sibTrans" cxnId="{E650FCFA-48B1-482E-B040-E8B702454DCA}">
      <dgm:prSet/>
      <dgm:spPr/>
      <dgm:t>
        <a:bodyPr/>
        <a:lstStyle/>
        <a:p>
          <a:endParaRPr lang="es-MX"/>
        </a:p>
      </dgm:t>
    </dgm:pt>
    <dgm:pt modelId="{A6B7AC5A-79E9-4B34-85E2-85290A26EA86}">
      <dgm:prSet phldrT="[Texto]"/>
      <dgm:spPr/>
      <dgm:t>
        <a:bodyPr/>
        <a:lstStyle/>
        <a:p>
          <a:r>
            <a:rPr lang="es-MX"/>
            <a:t>El miedo es una emocion que todo mundo siente en algun momento en la vida,  y eso causa que el mexicano no enfrente nuevos retos.</a:t>
          </a:r>
        </a:p>
      </dgm:t>
    </dgm:pt>
    <dgm:pt modelId="{BE0CBF8E-7F95-4E4A-B4ED-8DA548C25DC9}" type="parTrans" cxnId="{D178FBBF-36DA-4B9C-A6E7-FAFB9FEC158E}">
      <dgm:prSet/>
      <dgm:spPr/>
      <dgm:t>
        <a:bodyPr/>
        <a:lstStyle/>
        <a:p>
          <a:endParaRPr lang="es-MX"/>
        </a:p>
      </dgm:t>
    </dgm:pt>
    <dgm:pt modelId="{A1400B17-85C5-4240-A209-AEEF7124D9D1}" type="sibTrans" cxnId="{D178FBBF-36DA-4B9C-A6E7-FAFB9FEC158E}">
      <dgm:prSet/>
      <dgm:spPr/>
      <dgm:t>
        <a:bodyPr/>
        <a:lstStyle/>
        <a:p>
          <a:endParaRPr lang="es-MX"/>
        </a:p>
      </dgm:t>
    </dgm:pt>
    <dgm:pt modelId="{1912D472-A23E-4A08-AA2F-99342A780791}" type="pres">
      <dgm:prSet presAssocID="{FD9AE828-C9A9-4882-A5C7-A44CB5204D7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279F5A9-EB66-418D-8445-E9C6061796C3}" type="pres">
      <dgm:prSet presAssocID="{D378B82B-C592-46A9-B047-E47E6945A82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FB6E1B-FD49-422C-9A31-12CEF7E9C0D6}" type="pres">
      <dgm:prSet presAssocID="{34A4117F-771C-46B5-9D34-9A02A83EA7E2}" presName="sibTrans" presStyleLbl="sibTrans2D1" presStyleIdx="0" presStyleCnt="5"/>
      <dgm:spPr/>
      <dgm:t>
        <a:bodyPr/>
        <a:lstStyle/>
        <a:p>
          <a:endParaRPr lang="es-ES"/>
        </a:p>
      </dgm:t>
    </dgm:pt>
    <dgm:pt modelId="{FC04F715-67AD-4E49-8248-FAB679F3B7D9}" type="pres">
      <dgm:prSet presAssocID="{34A4117F-771C-46B5-9D34-9A02A83EA7E2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307C6090-B80E-4185-846D-331123EF5E45}" type="pres">
      <dgm:prSet presAssocID="{F00E9472-6A27-403C-ADDF-1757D049A3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50EF5D-E45E-404F-8512-5B417C4D06B5}" type="pres">
      <dgm:prSet presAssocID="{D4556C2D-B840-449B-8313-FB5216C21794}" presName="sibTrans" presStyleLbl="sibTrans2D1" presStyleIdx="1" presStyleCnt="5"/>
      <dgm:spPr/>
      <dgm:t>
        <a:bodyPr/>
        <a:lstStyle/>
        <a:p>
          <a:endParaRPr lang="es-ES"/>
        </a:p>
      </dgm:t>
    </dgm:pt>
    <dgm:pt modelId="{4420C2FB-4B32-4D05-A8C2-71B26ACB8717}" type="pres">
      <dgm:prSet presAssocID="{D4556C2D-B840-449B-8313-FB5216C21794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E775523E-064B-4EC8-9B73-F9AB9A140014}" type="pres">
      <dgm:prSet presAssocID="{C94A8ADD-64F4-4339-A0AB-6CF4354354E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FEB627-DB5F-4756-B5FC-EC1D8A8F1330}" type="pres">
      <dgm:prSet presAssocID="{1FC9F0CC-F3E4-4161-A6F8-BC2120AC50EC}" presName="sibTrans" presStyleLbl="sibTrans2D1" presStyleIdx="2" presStyleCnt="5"/>
      <dgm:spPr/>
      <dgm:t>
        <a:bodyPr/>
        <a:lstStyle/>
        <a:p>
          <a:endParaRPr lang="es-ES"/>
        </a:p>
      </dgm:t>
    </dgm:pt>
    <dgm:pt modelId="{6EFDFB11-EFEB-4950-B00B-15D1D5CEBB21}" type="pres">
      <dgm:prSet presAssocID="{1FC9F0CC-F3E4-4161-A6F8-BC2120AC50EC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61760645-3707-40E8-BDCC-AC30B3DCC6F3}" type="pres">
      <dgm:prSet presAssocID="{93BE66D4-530D-42DA-A5C6-908B55A9A48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DA4164-B32A-4EE2-B719-9BD6E88E18A5}" type="pres">
      <dgm:prSet presAssocID="{CBCE6AF5-158B-4D0A-AA11-CF20E964A3DD}" presName="sibTrans" presStyleLbl="sibTrans2D1" presStyleIdx="3" presStyleCnt="5"/>
      <dgm:spPr/>
      <dgm:t>
        <a:bodyPr/>
        <a:lstStyle/>
        <a:p>
          <a:endParaRPr lang="es-ES"/>
        </a:p>
      </dgm:t>
    </dgm:pt>
    <dgm:pt modelId="{9CDEF11D-7584-4D35-B3E8-356922F61F2A}" type="pres">
      <dgm:prSet presAssocID="{CBCE6AF5-158B-4D0A-AA11-CF20E964A3DD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668E3581-0F10-43FE-8012-54AAF8D1B350}" type="pres">
      <dgm:prSet presAssocID="{A6B7AC5A-79E9-4B34-85E2-85290A26EA8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C80B261-589E-4338-BA1A-163D258B64D9}" type="pres">
      <dgm:prSet presAssocID="{A1400B17-85C5-4240-A209-AEEF7124D9D1}" presName="sibTrans" presStyleLbl="sibTrans2D1" presStyleIdx="4" presStyleCnt="5"/>
      <dgm:spPr/>
      <dgm:t>
        <a:bodyPr/>
        <a:lstStyle/>
        <a:p>
          <a:endParaRPr lang="es-ES"/>
        </a:p>
      </dgm:t>
    </dgm:pt>
    <dgm:pt modelId="{99A3A218-9308-4A1E-82FA-B320E2998228}" type="pres">
      <dgm:prSet presAssocID="{A1400B17-85C5-4240-A209-AEEF7124D9D1}" presName="connectorText" presStyleLbl="sibTrans2D1" presStyleIdx="4" presStyleCnt="5"/>
      <dgm:spPr/>
      <dgm:t>
        <a:bodyPr/>
        <a:lstStyle/>
        <a:p>
          <a:endParaRPr lang="es-ES"/>
        </a:p>
      </dgm:t>
    </dgm:pt>
  </dgm:ptLst>
  <dgm:cxnLst>
    <dgm:cxn modelId="{C68A6953-E814-4043-87D8-AEF9D155F778}" type="presOf" srcId="{D378B82B-C592-46A9-B047-E47E6945A827}" destId="{C279F5A9-EB66-418D-8445-E9C6061796C3}" srcOrd="0" destOrd="0" presId="urn:microsoft.com/office/officeart/2005/8/layout/cycle2"/>
    <dgm:cxn modelId="{D178FBBF-36DA-4B9C-A6E7-FAFB9FEC158E}" srcId="{FD9AE828-C9A9-4882-A5C7-A44CB5204D7E}" destId="{A6B7AC5A-79E9-4B34-85E2-85290A26EA86}" srcOrd="4" destOrd="0" parTransId="{BE0CBF8E-7F95-4E4A-B4ED-8DA548C25DC9}" sibTransId="{A1400B17-85C5-4240-A209-AEEF7124D9D1}"/>
    <dgm:cxn modelId="{3076A9A8-17B9-4E52-BC12-D7A55FAD3AE6}" type="presOf" srcId="{1FC9F0CC-F3E4-4161-A6F8-BC2120AC50EC}" destId="{BAFEB627-DB5F-4756-B5FC-EC1D8A8F1330}" srcOrd="0" destOrd="0" presId="urn:microsoft.com/office/officeart/2005/8/layout/cycle2"/>
    <dgm:cxn modelId="{88371915-36D3-4D3B-BE3A-BB01561E4A6F}" type="presOf" srcId="{D4556C2D-B840-449B-8313-FB5216C21794}" destId="{4420C2FB-4B32-4D05-A8C2-71B26ACB8717}" srcOrd="1" destOrd="0" presId="urn:microsoft.com/office/officeart/2005/8/layout/cycle2"/>
    <dgm:cxn modelId="{2403CF8F-05E8-4481-B5E0-87CBD8D3B074}" type="presOf" srcId="{A6B7AC5A-79E9-4B34-85E2-85290A26EA86}" destId="{668E3581-0F10-43FE-8012-54AAF8D1B350}" srcOrd="0" destOrd="0" presId="urn:microsoft.com/office/officeart/2005/8/layout/cycle2"/>
    <dgm:cxn modelId="{C2BB1EE9-8DD2-4B9B-BA42-CE97277A62F4}" srcId="{FD9AE828-C9A9-4882-A5C7-A44CB5204D7E}" destId="{C94A8ADD-64F4-4339-A0AB-6CF4354354E1}" srcOrd="2" destOrd="0" parTransId="{BA474B44-4F23-4E6F-BC44-CFDB4484E53F}" sibTransId="{1FC9F0CC-F3E4-4161-A6F8-BC2120AC50EC}"/>
    <dgm:cxn modelId="{81C4313D-4E79-49A4-A429-01537FC12FD8}" type="presOf" srcId="{A1400B17-85C5-4240-A209-AEEF7124D9D1}" destId="{7C80B261-589E-4338-BA1A-163D258B64D9}" srcOrd="0" destOrd="0" presId="urn:microsoft.com/office/officeart/2005/8/layout/cycle2"/>
    <dgm:cxn modelId="{A0F36A41-7964-4F63-BADF-B1B8497507CC}" type="presOf" srcId="{93BE66D4-530D-42DA-A5C6-908B55A9A481}" destId="{61760645-3707-40E8-BDCC-AC30B3DCC6F3}" srcOrd="0" destOrd="0" presId="urn:microsoft.com/office/officeart/2005/8/layout/cycle2"/>
    <dgm:cxn modelId="{A57BF6B3-61FA-4DEE-BA3F-59225DC56C00}" srcId="{FD9AE828-C9A9-4882-A5C7-A44CB5204D7E}" destId="{D378B82B-C592-46A9-B047-E47E6945A827}" srcOrd="0" destOrd="0" parTransId="{869B8788-E65A-44DB-83F9-3C11E57CCD4B}" sibTransId="{34A4117F-771C-46B5-9D34-9A02A83EA7E2}"/>
    <dgm:cxn modelId="{8849422D-7FB3-4449-8151-DC9CE88C0AB3}" type="presOf" srcId="{C94A8ADD-64F4-4339-A0AB-6CF4354354E1}" destId="{E775523E-064B-4EC8-9B73-F9AB9A140014}" srcOrd="0" destOrd="0" presId="urn:microsoft.com/office/officeart/2005/8/layout/cycle2"/>
    <dgm:cxn modelId="{46052B02-B7A7-45D6-BB40-31F2BAD7B8FF}" type="presOf" srcId="{34A4117F-771C-46B5-9D34-9A02A83EA7E2}" destId="{ACFB6E1B-FD49-422C-9A31-12CEF7E9C0D6}" srcOrd="0" destOrd="0" presId="urn:microsoft.com/office/officeart/2005/8/layout/cycle2"/>
    <dgm:cxn modelId="{E9462558-337D-4547-8BE8-50D4C4669E35}" type="presOf" srcId="{D4556C2D-B840-449B-8313-FB5216C21794}" destId="{0250EF5D-E45E-404F-8512-5B417C4D06B5}" srcOrd="0" destOrd="0" presId="urn:microsoft.com/office/officeart/2005/8/layout/cycle2"/>
    <dgm:cxn modelId="{C0AF93A2-3D19-47B6-9FFD-00F4AD1554C8}" type="presOf" srcId="{CBCE6AF5-158B-4D0A-AA11-CF20E964A3DD}" destId="{46DA4164-B32A-4EE2-B719-9BD6E88E18A5}" srcOrd="0" destOrd="0" presId="urn:microsoft.com/office/officeart/2005/8/layout/cycle2"/>
    <dgm:cxn modelId="{BE740693-BE77-4A14-A405-D93AA45C5E7A}" type="presOf" srcId="{FD9AE828-C9A9-4882-A5C7-A44CB5204D7E}" destId="{1912D472-A23E-4A08-AA2F-99342A780791}" srcOrd="0" destOrd="0" presId="urn:microsoft.com/office/officeart/2005/8/layout/cycle2"/>
    <dgm:cxn modelId="{A9D4F626-B03C-4405-AC8D-3B43C72FEB0F}" srcId="{FD9AE828-C9A9-4882-A5C7-A44CB5204D7E}" destId="{F00E9472-6A27-403C-ADDF-1757D049A3A3}" srcOrd="1" destOrd="0" parTransId="{40F4F1AC-4437-4C2A-A326-CD036406F7DB}" sibTransId="{D4556C2D-B840-449B-8313-FB5216C21794}"/>
    <dgm:cxn modelId="{E650FCFA-48B1-482E-B040-E8B702454DCA}" srcId="{FD9AE828-C9A9-4882-A5C7-A44CB5204D7E}" destId="{93BE66D4-530D-42DA-A5C6-908B55A9A481}" srcOrd="3" destOrd="0" parTransId="{0C053132-B73E-49F2-9527-6F2D788E1255}" sibTransId="{CBCE6AF5-158B-4D0A-AA11-CF20E964A3DD}"/>
    <dgm:cxn modelId="{5125AB91-C9F9-488C-BE1C-AE0B38DFF52E}" type="presOf" srcId="{A1400B17-85C5-4240-A209-AEEF7124D9D1}" destId="{99A3A218-9308-4A1E-82FA-B320E2998228}" srcOrd="1" destOrd="0" presId="urn:microsoft.com/office/officeart/2005/8/layout/cycle2"/>
    <dgm:cxn modelId="{50E3C3C8-2138-4A45-96E8-C04632D7765E}" type="presOf" srcId="{34A4117F-771C-46B5-9D34-9A02A83EA7E2}" destId="{FC04F715-67AD-4E49-8248-FAB679F3B7D9}" srcOrd="1" destOrd="0" presId="urn:microsoft.com/office/officeart/2005/8/layout/cycle2"/>
    <dgm:cxn modelId="{6A9324EF-BD77-4821-BEC7-EC15F50058A9}" type="presOf" srcId="{CBCE6AF5-158B-4D0A-AA11-CF20E964A3DD}" destId="{9CDEF11D-7584-4D35-B3E8-356922F61F2A}" srcOrd="1" destOrd="0" presId="urn:microsoft.com/office/officeart/2005/8/layout/cycle2"/>
    <dgm:cxn modelId="{F0A0F2D4-C92F-4CEF-9E73-73C4B49D6EEE}" type="presOf" srcId="{1FC9F0CC-F3E4-4161-A6F8-BC2120AC50EC}" destId="{6EFDFB11-EFEB-4950-B00B-15D1D5CEBB21}" srcOrd="1" destOrd="0" presId="urn:microsoft.com/office/officeart/2005/8/layout/cycle2"/>
    <dgm:cxn modelId="{655FD64F-6C09-4B3F-BCF0-715A8173FDE4}" type="presOf" srcId="{F00E9472-6A27-403C-ADDF-1757D049A3A3}" destId="{307C6090-B80E-4185-846D-331123EF5E45}" srcOrd="0" destOrd="0" presId="urn:microsoft.com/office/officeart/2005/8/layout/cycle2"/>
    <dgm:cxn modelId="{A289B21A-90E5-4710-9DC6-0785E3A4D9EB}" type="presParOf" srcId="{1912D472-A23E-4A08-AA2F-99342A780791}" destId="{C279F5A9-EB66-418D-8445-E9C6061796C3}" srcOrd="0" destOrd="0" presId="urn:microsoft.com/office/officeart/2005/8/layout/cycle2"/>
    <dgm:cxn modelId="{DC44A1A9-956F-487B-ABC0-BE4E9F9285CB}" type="presParOf" srcId="{1912D472-A23E-4A08-AA2F-99342A780791}" destId="{ACFB6E1B-FD49-422C-9A31-12CEF7E9C0D6}" srcOrd="1" destOrd="0" presId="urn:microsoft.com/office/officeart/2005/8/layout/cycle2"/>
    <dgm:cxn modelId="{BF82D2CA-7A03-453D-B478-89BC84C18BDC}" type="presParOf" srcId="{ACFB6E1B-FD49-422C-9A31-12CEF7E9C0D6}" destId="{FC04F715-67AD-4E49-8248-FAB679F3B7D9}" srcOrd="0" destOrd="0" presId="urn:microsoft.com/office/officeart/2005/8/layout/cycle2"/>
    <dgm:cxn modelId="{C28EA2DB-C9C2-4A79-8C75-59623DDCEE2A}" type="presParOf" srcId="{1912D472-A23E-4A08-AA2F-99342A780791}" destId="{307C6090-B80E-4185-846D-331123EF5E45}" srcOrd="2" destOrd="0" presId="urn:microsoft.com/office/officeart/2005/8/layout/cycle2"/>
    <dgm:cxn modelId="{1C5BE21D-9365-4175-9988-6E31FEBB626D}" type="presParOf" srcId="{1912D472-A23E-4A08-AA2F-99342A780791}" destId="{0250EF5D-E45E-404F-8512-5B417C4D06B5}" srcOrd="3" destOrd="0" presId="urn:microsoft.com/office/officeart/2005/8/layout/cycle2"/>
    <dgm:cxn modelId="{7782AEA8-E2F6-41FB-9E19-397B930D3232}" type="presParOf" srcId="{0250EF5D-E45E-404F-8512-5B417C4D06B5}" destId="{4420C2FB-4B32-4D05-A8C2-71B26ACB8717}" srcOrd="0" destOrd="0" presId="urn:microsoft.com/office/officeart/2005/8/layout/cycle2"/>
    <dgm:cxn modelId="{D786126A-EB56-4717-AA7B-575E3355F1D1}" type="presParOf" srcId="{1912D472-A23E-4A08-AA2F-99342A780791}" destId="{E775523E-064B-4EC8-9B73-F9AB9A140014}" srcOrd="4" destOrd="0" presId="urn:microsoft.com/office/officeart/2005/8/layout/cycle2"/>
    <dgm:cxn modelId="{5515115F-7F72-41D7-B261-C8ECFDB9C034}" type="presParOf" srcId="{1912D472-A23E-4A08-AA2F-99342A780791}" destId="{BAFEB627-DB5F-4756-B5FC-EC1D8A8F1330}" srcOrd="5" destOrd="0" presId="urn:microsoft.com/office/officeart/2005/8/layout/cycle2"/>
    <dgm:cxn modelId="{B3485FCA-F2D4-457C-9E05-D3C7CCF81420}" type="presParOf" srcId="{BAFEB627-DB5F-4756-B5FC-EC1D8A8F1330}" destId="{6EFDFB11-EFEB-4950-B00B-15D1D5CEBB21}" srcOrd="0" destOrd="0" presId="urn:microsoft.com/office/officeart/2005/8/layout/cycle2"/>
    <dgm:cxn modelId="{1DBB1DCA-881A-4F7D-8FF5-B36F8D76DEE6}" type="presParOf" srcId="{1912D472-A23E-4A08-AA2F-99342A780791}" destId="{61760645-3707-40E8-BDCC-AC30B3DCC6F3}" srcOrd="6" destOrd="0" presId="urn:microsoft.com/office/officeart/2005/8/layout/cycle2"/>
    <dgm:cxn modelId="{D647511B-6942-48DD-9003-1648A8FFA721}" type="presParOf" srcId="{1912D472-A23E-4A08-AA2F-99342A780791}" destId="{46DA4164-B32A-4EE2-B719-9BD6E88E18A5}" srcOrd="7" destOrd="0" presId="urn:microsoft.com/office/officeart/2005/8/layout/cycle2"/>
    <dgm:cxn modelId="{7E0F8C30-D9F6-456F-B3A3-58177507EA78}" type="presParOf" srcId="{46DA4164-B32A-4EE2-B719-9BD6E88E18A5}" destId="{9CDEF11D-7584-4D35-B3E8-356922F61F2A}" srcOrd="0" destOrd="0" presId="urn:microsoft.com/office/officeart/2005/8/layout/cycle2"/>
    <dgm:cxn modelId="{556B49BA-467F-429A-A5D0-4347060E7011}" type="presParOf" srcId="{1912D472-A23E-4A08-AA2F-99342A780791}" destId="{668E3581-0F10-43FE-8012-54AAF8D1B350}" srcOrd="8" destOrd="0" presId="urn:microsoft.com/office/officeart/2005/8/layout/cycle2"/>
    <dgm:cxn modelId="{842F6601-98E8-4714-9F34-A1A812B42391}" type="presParOf" srcId="{1912D472-A23E-4A08-AA2F-99342A780791}" destId="{7C80B261-589E-4338-BA1A-163D258B64D9}" srcOrd="9" destOrd="0" presId="urn:microsoft.com/office/officeart/2005/8/layout/cycle2"/>
    <dgm:cxn modelId="{0F6509D7-4BE9-42FC-884D-D3E614F4EF0B}" type="presParOf" srcId="{7C80B261-589E-4338-BA1A-163D258B64D9}" destId="{99A3A218-9308-4A1E-82FA-B320E299822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766129-F4A8-4D46-8978-5F8187FF0B5E}" type="doc">
      <dgm:prSet loTypeId="urn:microsoft.com/office/officeart/2005/8/layout/cycle2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687DD407-3EE3-4B58-9041-22A276CE72FE}">
      <dgm:prSet phldrT="[Texto]"/>
      <dgm:spPr/>
      <dgm:t>
        <a:bodyPr/>
        <a:lstStyle/>
        <a:p>
          <a:r>
            <a:rPr lang="es-MX"/>
            <a:t>Envidia</a:t>
          </a:r>
        </a:p>
      </dgm:t>
    </dgm:pt>
    <dgm:pt modelId="{C7221AFE-C8C3-4A40-901F-A3618879CC63}" type="parTrans" cxnId="{B585FE30-094E-4E33-BFF0-6F848DD92073}">
      <dgm:prSet/>
      <dgm:spPr/>
      <dgm:t>
        <a:bodyPr/>
        <a:lstStyle/>
        <a:p>
          <a:endParaRPr lang="es-MX"/>
        </a:p>
      </dgm:t>
    </dgm:pt>
    <dgm:pt modelId="{761658F0-DB82-453D-B8FE-11AA6E774842}" type="sibTrans" cxnId="{B585FE30-094E-4E33-BFF0-6F848DD92073}">
      <dgm:prSet/>
      <dgm:spPr/>
      <dgm:t>
        <a:bodyPr/>
        <a:lstStyle/>
        <a:p>
          <a:endParaRPr lang="es-MX"/>
        </a:p>
      </dgm:t>
    </dgm:pt>
    <dgm:pt modelId="{4FBC2433-DA79-4826-9346-135176E1218E}">
      <dgm:prSet phldrT="[Texto]"/>
      <dgm:spPr/>
      <dgm:t>
        <a:bodyPr/>
        <a:lstStyle/>
        <a:p>
          <a:r>
            <a:rPr lang="es-MX"/>
            <a:t>Temor a sobresalir y que busca todos los recursos para atacar a quien sobresale y supera la comun mediocridad</a:t>
          </a:r>
        </a:p>
      </dgm:t>
    </dgm:pt>
    <dgm:pt modelId="{D031D86F-4DC7-41B4-9C26-E94BC5C58F73}" type="parTrans" cxnId="{40CC1353-70FD-4A02-8DDD-A7AF828FEEF4}">
      <dgm:prSet/>
      <dgm:spPr/>
      <dgm:t>
        <a:bodyPr/>
        <a:lstStyle/>
        <a:p>
          <a:endParaRPr lang="es-MX"/>
        </a:p>
      </dgm:t>
    </dgm:pt>
    <dgm:pt modelId="{D6FB3D24-B243-4725-B95E-66C94A11E877}" type="sibTrans" cxnId="{40CC1353-70FD-4A02-8DDD-A7AF828FEEF4}">
      <dgm:prSet/>
      <dgm:spPr/>
      <dgm:t>
        <a:bodyPr/>
        <a:lstStyle/>
        <a:p>
          <a:endParaRPr lang="es-MX"/>
        </a:p>
      </dgm:t>
    </dgm:pt>
    <dgm:pt modelId="{22647AD1-AA48-44EF-8C43-EF646CCFAE1F}">
      <dgm:prSet phldrT="[Texto]"/>
      <dgm:spPr/>
      <dgm:t>
        <a:bodyPr/>
        <a:lstStyle/>
        <a:p>
          <a:r>
            <a:rPr lang="es-MX"/>
            <a:t>Oscar Monroy</a:t>
          </a:r>
        </a:p>
      </dgm:t>
    </dgm:pt>
    <dgm:pt modelId="{8CAA1472-3B8F-4A0D-B116-F987C893D196}" type="parTrans" cxnId="{C07E6E83-0507-41E3-9071-1F9FC38C9C8D}">
      <dgm:prSet/>
      <dgm:spPr/>
      <dgm:t>
        <a:bodyPr/>
        <a:lstStyle/>
        <a:p>
          <a:endParaRPr lang="es-MX"/>
        </a:p>
      </dgm:t>
    </dgm:pt>
    <dgm:pt modelId="{0A0ACA2A-D9CD-450C-8E9E-25FC9D068E09}" type="sibTrans" cxnId="{C07E6E83-0507-41E3-9071-1F9FC38C9C8D}">
      <dgm:prSet/>
      <dgm:spPr/>
      <dgm:t>
        <a:bodyPr/>
        <a:lstStyle/>
        <a:p>
          <a:endParaRPr lang="es-MX"/>
        </a:p>
      </dgm:t>
    </dgm:pt>
    <dgm:pt modelId="{D3238566-9613-421D-89C4-0C96ACABD6C9}">
      <dgm:prSet phldrT="[Texto]"/>
      <dgm:spPr/>
      <dgm:t>
        <a:bodyPr/>
        <a:lstStyle/>
        <a:p>
          <a:r>
            <a:rPr lang="es-MX"/>
            <a:t>Las personas envidian a quien tiene mas que ellos pero nunca hacen ningun esfuerzo para estar en el mismo lugar que los demas</a:t>
          </a:r>
        </a:p>
      </dgm:t>
    </dgm:pt>
    <dgm:pt modelId="{66278EBC-A8C2-4F3A-AE1B-41855987D2C0}" type="parTrans" cxnId="{806BCB42-62F2-4043-A30F-39B2ED3DE624}">
      <dgm:prSet/>
      <dgm:spPr/>
      <dgm:t>
        <a:bodyPr/>
        <a:lstStyle/>
        <a:p>
          <a:endParaRPr lang="es-MX"/>
        </a:p>
      </dgm:t>
    </dgm:pt>
    <dgm:pt modelId="{37C32D61-4339-4570-80A4-F2D127F18740}" type="sibTrans" cxnId="{806BCB42-62F2-4043-A30F-39B2ED3DE624}">
      <dgm:prSet/>
      <dgm:spPr/>
      <dgm:t>
        <a:bodyPr/>
        <a:lstStyle/>
        <a:p>
          <a:endParaRPr lang="es-MX"/>
        </a:p>
      </dgm:t>
    </dgm:pt>
    <dgm:pt modelId="{00BCA318-CB49-4705-98CB-13F3268DF3BB}">
      <dgm:prSet phldrT="[Texto]"/>
      <dgm:spPr/>
      <dgm:t>
        <a:bodyPr/>
        <a:lstStyle/>
        <a:p>
          <a:r>
            <a:rPr lang="es-MX"/>
            <a:t>La envidia, es en sentimiento muy malo, porque solo hace que la sociedad sigue siendo mediocre, porque se la pasa todo el tiempo deseando lo que tienen los demas , pero nunca enfrentan miedos para tener lo mismo que los demas</a:t>
          </a:r>
        </a:p>
      </dgm:t>
    </dgm:pt>
    <dgm:pt modelId="{356866A6-4D60-46E8-991E-9837271DD0BC}" type="parTrans" cxnId="{354ABC0C-D333-492E-8172-CCD6109A894C}">
      <dgm:prSet/>
      <dgm:spPr/>
      <dgm:t>
        <a:bodyPr/>
        <a:lstStyle/>
        <a:p>
          <a:endParaRPr lang="es-MX"/>
        </a:p>
      </dgm:t>
    </dgm:pt>
    <dgm:pt modelId="{E744B00E-D5DC-440F-8D9C-B4AA4E2A3157}" type="sibTrans" cxnId="{354ABC0C-D333-492E-8172-CCD6109A894C}">
      <dgm:prSet/>
      <dgm:spPr/>
      <dgm:t>
        <a:bodyPr/>
        <a:lstStyle/>
        <a:p>
          <a:endParaRPr lang="es-MX"/>
        </a:p>
      </dgm:t>
    </dgm:pt>
    <dgm:pt modelId="{6FBA972C-63EE-47EF-895F-6BE4E24BF526}" type="pres">
      <dgm:prSet presAssocID="{3B766129-F4A8-4D46-8978-5F8187FF0B5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12DD45C-C695-4278-BE79-9A507ED74194}" type="pres">
      <dgm:prSet presAssocID="{687DD407-3EE3-4B58-9041-22A276CE72F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EC65ED-280E-45E2-966A-C4243D5C83A0}" type="pres">
      <dgm:prSet presAssocID="{761658F0-DB82-453D-B8FE-11AA6E774842}" presName="sibTrans" presStyleLbl="sibTrans2D1" presStyleIdx="0" presStyleCnt="5"/>
      <dgm:spPr/>
      <dgm:t>
        <a:bodyPr/>
        <a:lstStyle/>
        <a:p>
          <a:endParaRPr lang="es-ES"/>
        </a:p>
      </dgm:t>
    </dgm:pt>
    <dgm:pt modelId="{7B2FDB69-7E31-4B02-BFA1-08B116361D0F}" type="pres">
      <dgm:prSet presAssocID="{761658F0-DB82-453D-B8FE-11AA6E774842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16F55E9F-F00A-45FE-9185-C228BAE548BA}" type="pres">
      <dgm:prSet presAssocID="{4FBC2433-DA79-4826-9346-135176E1218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569D03-0C84-46D5-8E8F-C2803DA984DD}" type="pres">
      <dgm:prSet presAssocID="{D6FB3D24-B243-4725-B95E-66C94A11E877}" presName="sibTrans" presStyleLbl="sibTrans2D1" presStyleIdx="1" presStyleCnt="5"/>
      <dgm:spPr/>
      <dgm:t>
        <a:bodyPr/>
        <a:lstStyle/>
        <a:p>
          <a:endParaRPr lang="es-ES"/>
        </a:p>
      </dgm:t>
    </dgm:pt>
    <dgm:pt modelId="{7A6C9B04-51FA-4A48-9A13-5280749B1CF2}" type="pres">
      <dgm:prSet presAssocID="{D6FB3D24-B243-4725-B95E-66C94A11E877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5DDD5B45-8C8D-42DA-9072-214B82D44BBB}" type="pres">
      <dgm:prSet presAssocID="{22647AD1-AA48-44EF-8C43-EF646CCFAE1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1BCFF0-09C1-45C6-A9BD-194CC5998C0A}" type="pres">
      <dgm:prSet presAssocID="{0A0ACA2A-D9CD-450C-8E9E-25FC9D068E09}" presName="sibTrans" presStyleLbl="sibTrans2D1" presStyleIdx="2" presStyleCnt="5"/>
      <dgm:spPr/>
      <dgm:t>
        <a:bodyPr/>
        <a:lstStyle/>
        <a:p>
          <a:endParaRPr lang="es-ES"/>
        </a:p>
      </dgm:t>
    </dgm:pt>
    <dgm:pt modelId="{133E2BBC-3D06-45A9-A7CF-C866D001BDBA}" type="pres">
      <dgm:prSet presAssocID="{0A0ACA2A-D9CD-450C-8E9E-25FC9D068E09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38DB2ACC-152F-4CDC-8590-E5D2157DE0BA}" type="pres">
      <dgm:prSet presAssocID="{D3238566-9613-421D-89C4-0C96ACABD6C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710ECCC-90A8-4466-8B21-2F5C393A9E44}" type="pres">
      <dgm:prSet presAssocID="{37C32D61-4339-4570-80A4-F2D127F18740}" presName="sibTrans" presStyleLbl="sibTrans2D1" presStyleIdx="3" presStyleCnt="5"/>
      <dgm:spPr/>
      <dgm:t>
        <a:bodyPr/>
        <a:lstStyle/>
        <a:p>
          <a:endParaRPr lang="es-ES"/>
        </a:p>
      </dgm:t>
    </dgm:pt>
    <dgm:pt modelId="{0650E716-B064-4D44-9968-EE25AF057C4F}" type="pres">
      <dgm:prSet presAssocID="{37C32D61-4339-4570-80A4-F2D127F18740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E3704894-FEDE-4AE9-8C13-2D378D09BA9D}" type="pres">
      <dgm:prSet presAssocID="{00BCA318-CB49-4705-98CB-13F3268DF3B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027C51-6032-43E0-B933-F45FEC407E3A}" type="pres">
      <dgm:prSet presAssocID="{E744B00E-D5DC-440F-8D9C-B4AA4E2A3157}" presName="sibTrans" presStyleLbl="sibTrans2D1" presStyleIdx="4" presStyleCnt="5"/>
      <dgm:spPr/>
      <dgm:t>
        <a:bodyPr/>
        <a:lstStyle/>
        <a:p>
          <a:endParaRPr lang="es-ES"/>
        </a:p>
      </dgm:t>
    </dgm:pt>
    <dgm:pt modelId="{37F0C8F1-A0F5-46C8-B077-DF42FC2C9CFE}" type="pres">
      <dgm:prSet presAssocID="{E744B00E-D5DC-440F-8D9C-B4AA4E2A3157}" presName="connectorText" presStyleLbl="sibTrans2D1" presStyleIdx="4" presStyleCnt="5"/>
      <dgm:spPr/>
      <dgm:t>
        <a:bodyPr/>
        <a:lstStyle/>
        <a:p>
          <a:endParaRPr lang="es-ES"/>
        </a:p>
      </dgm:t>
    </dgm:pt>
  </dgm:ptLst>
  <dgm:cxnLst>
    <dgm:cxn modelId="{B585FE30-094E-4E33-BFF0-6F848DD92073}" srcId="{3B766129-F4A8-4D46-8978-5F8187FF0B5E}" destId="{687DD407-3EE3-4B58-9041-22A276CE72FE}" srcOrd="0" destOrd="0" parTransId="{C7221AFE-C8C3-4A40-901F-A3618879CC63}" sibTransId="{761658F0-DB82-453D-B8FE-11AA6E774842}"/>
    <dgm:cxn modelId="{8600B1B4-4352-48A4-82BF-A247FEA621D0}" type="presOf" srcId="{E744B00E-D5DC-440F-8D9C-B4AA4E2A3157}" destId="{D9027C51-6032-43E0-B933-F45FEC407E3A}" srcOrd="0" destOrd="0" presId="urn:microsoft.com/office/officeart/2005/8/layout/cycle2"/>
    <dgm:cxn modelId="{E4AC3680-C5A9-48BA-BCED-F6EFD9AB28D6}" type="presOf" srcId="{D3238566-9613-421D-89C4-0C96ACABD6C9}" destId="{38DB2ACC-152F-4CDC-8590-E5D2157DE0BA}" srcOrd="0" destOrd="0" presId="urn:microsoft.com/office/officeart/2005/8/layout/cycle2"/>
    <dgm:cxn modelId="{40CC1353-70FD-4A02-8DDD-A7AF828FEEF4}" srcId="{3B766129-F4A8-4D46-8978-5F8187FF0B5E}" destId="{4FBC2433-DA79-4826-9346-135176E1218E}" srcOrd="1" destOrd="0" parTransId="{D031D86F-4DC7-41B4-9C26-E94BC5C58F73}" sibTransId="{D6FB3D24-B243-4725-B95E-66C94A11E877}"/>
    <dgm:cxn modelId="{12C94887-65F8-4DE3-BBC5-9762DB5F6865}" type="presOf" srcId="{761658F0-DB82-453D-B8FE-11AA6E774842}" destId="{45EC65ED-280E-45E2-966A-C4243D5C83A0}" srcOrd="0" destOrd="0" presId="urn:microsoft.com/office/officeart/2005/8/layout/cycle2"/>
    <dgm:cxn modelId="{D4AE7B5C-5ADC-4AEE-884B-6A1E0017B327}" type="presOf" srcId="{0A0ACA2A-D9CD-450C-8E9E-25FC9D068E09}" destId="{133E2BBC-3D06-45A9-A7CF-C866D001BDBA}" srcOrd="1" destOrd="0" presId="urn:microsoft.com/office/officeart/2005/8/layout/cycle2"/>
    <dgm:cxn modelId="{4697B090-3571-4868-9594-FC24B057DD66}" type="presOf" srcId="{687DD407-3EE3-4B58-9041-22A276CE72FE}" destId="{B12DD45C-C695-4278-BE79-9A507ED74194}" srcOrd="0" destOrd="0" presId="urn:microsoft.com/office/officeart/2005/8/layout/cycle2"/>
    <dgm:cxn modelId="{806BCB42-62F2-4043-A30F-39B2ED3DE624}" srcId="{3B766129-F4A8-4D46-8978-5F8187FF0B5E}" destId="{D3238566-9613-421D-89C4-0C96ACABD6C9}" srcOrd="3" destOrd="0" parTransId="{66278EBC-A8C2-4F3A-AE1B-41855987D2C0}" sibTransId="{37C32D61-4339-4570-80A4-F2D127F18740}"/>
    <dgm:cxn modelId="{6F122BB5-0ED2-41FA-82D5-4DA54505CE76}" type="presOf" srcId="{761658F0-DB82-453D-B8FE-11AA6E774842}" destId="{7B2FDB69-7E31-4B02-BFA1-08B116361D0F}" srcOrd="1" destOrd="0" presId="urn:microsoft.com/office/officeart/2005/8/layout/cycle2"/>
    <dgm:cxn modelId="{D71F3525-AA39-447E-BF93-B912989FEE42}" type="presOf" srcId="{22647AD1-AA48-44EF-8C43-EF646CCFAE1F}" destId="{5DDD5B45-8C8D-42DA-9072-214B82D44BBB}" srcOrd="0" destOrd="0" presId="urn:microsoft.com/office/officeart/2005/8/layout/cycle2"/>
    <dgm:cxn modelId="{8AEE07B3-C24A-42D4-8C1F-8FA8B48F6639}" type="presOf" srcId="{37C32D61-4339-4570-80A4-F2D127F18740}" destId="{0650E716-B064-4D44-9968-EE25AF057C4F}" srcOrd="1" destOrd="0" presId="urn:microsoft.com/office/officeart/2005/8/layout/cycle2"/>
    <dgm:cxn modelId="{ADF307BA-F324-498C-A13F-849BEAEE9FB5}" type="presOf" srcId="{D6FB3D24-B243-4725-B95E-66C94A11E877}" destId="{68569D03-0C84-46D5-8E8F-C2803DA984DD}" srcOrd="0" destOrd="0" presId="urn:microsoft.com/office/officeart/2005/8/layout/cycle2"/>
    <dgm:cxn modelId="{BD390D7C-795D-4C6F-BA9E-0331AEA1F044}" type="presOf" srcId="{00BCA318-CB49-4705-98CB-13F3268DF3BB}" destId="{E3704894-FEDE-4AE9-8C13-2D378D09BA9D}" srcOrd="0" destOrd="0" presId="urn:microsoft.com/office/officeart/2005/8/layout/cycle2"/>
    <dgm:cxn modelId="{C1A56245-2417-49B9-BA79-067BF57759E1}" type="presOf" srcId="{37C32D61-4339-4570-80A4-F2D127F18740}" destId="{4710ECCC-90A8-4466-8B21-2F5C393A9E44}" srcOrd="0" destOrd="0" presId="urn:microsoft.com/office/officeart/2005/8/layout/cycle2"/>
    <dgm:cxn modelId="{354ABC0C-D333-492E-8172-CCD6109A894C}" srcId="{3B766129-F4A8-4D46-8978-5F8187FF0B5E}" destId="{00BCA318-CB49-4705-98CB-13F3268DF3BB}" srcOrd="4" destOrd="0" parTransId="{356866A6-4D60-46E8-991E-9837271DD0BC}" sibTransId="{E744B00E-D5DC-440F-8D9C-B4AA4E2A3157}"/>
    <dgm:cxn modelId="{9C1360B8-AB9D-435D-B5D5-0008DFDF6975}" type="presOf" srcId="{D6FB3D24-B243-4725-B95E-66C94A11E877}" destId="{7A6C9B04-51FA-4A48-9A13-5280749B1CF2}" srcOrd="1" destOrd="0" presId="urn:microsoft.com/office/officeart/2005/8/layout/cycle2"/>
    <dgm:cxn modelId="{4BBBF9FA-3240-4EB4-9DE4-7CE1A3C44B9A}" type="presOf" srcId="{3B766129-F4A8-4D46-8978-5F8187FF0B5E}" destId="{6FBA972C-63EE-47EF-895F-6BE4E24BF526}" srcOrd="0" destOrd="0" presId="urn:microsoft.com/office/officeart/2005/8/layout/cycle2"/>
    <dgm:cxn modelId="{9BDAA27A-4C67-459C-870E-5D4C9B6B62D8}" type="presOf" srcId="{0A0ACA2A-D9CD-450C-8E9E-25FC9D068E09}" destId="{0C1BCFF0-09C1-45C6-A9BD-194CC5998C0A}" srcOrd="0" destOrd="0" presId="urn:microsoft.com/office/officeart/2005/8/layout/cycle2"/>
    <dgm:cxn modelId="{69A603D9-1C69-4977-B2E8-83F4E8C375E8}" type="presOf" srcId="{4FBC2433-DA79-4826-9346-135176E1218E}" destId="{16F55E9F-F00A-45FE-9185-C228BAE548BA}" srcOrd="0" destOrd="0" presId="urn:microsoft.com/office/officeart/2005/8/layout/cycle2"/>
    <dgm:cxn modelId="{6B2067EE-6CE3-4995-BD89-A31A67943AF2}" type="presOf" srcId="{E744B00E-D5DC-440F-8D9C-B4AA4E2A3157}" destId="{37F0C8F1-A0F5-46C8-B077-DF42FC2C9CFE}" srcOrd="1" destOrd="0" presId="urn:microsoft.com/office/officeart/2005/8/layout/cycle2"/>
    <dgm:cxn modelId="{C07E6E83-0507-41E3-9071-1F9FC38C9C8D}" srcId="{3B766129-F4A8-4D46-8978-5F8187FF0B5E}" destId="{22647AD1-AA48-44EF-8C43-EF646CCFAE1F}" srcOrd="2" destOrd="0" parTransId="{8CAA1472-3B8F-4A0D-B116-F987C893D196}" sibTransId="{0A0ACA2A-D9CD-450C-8E9E-25FC9D068E09}"/>
    <dgm:cxn modelId="{EB47A0B0-64F2-434B-A030-ED7801AC31D5}" type="presParOf" srcId="{6FBA972C-63EE-47EF-895F-6BE4E24BF526}" destId="{B12DD45C-C695-4278-BE79-9A507ED74194}" srcOrd="0" destOrd="0" presId="urn:microsoft.com/office/officeart/2005/8/layout/cycle2"/>
    <dgm:cxn modelId="{27028834-83C7-4814-B1D0-2514638A26F8}" type="presParOf" srcId="{6FBA972C-63EE-47EF-895F-6BE4E24BF526}" destId="{45EC65ED-280E-45E2-966A-C4243D5C83A0}" srcOrd="1" destOrd="0" presId="urn:microsoft.com/office/officeart/2005/8/layout/cycle2"/>
    <dgm:cxn modelId="{4D8898F0-D2F0-4BC5-84BB-4F27FA8EF6FA}" type="presParOf" srcId="{45EC65ED-280E-45E2-966A-C4243D5C83A0}" destId="{7B2FDB69-7E31-4B02-BFA1-08B116361D0F}" srcOrd="0" destOrd="0" presId="urn:microsoft.com/office/officeart/2005/8/layout/cycle2"/>
    <dgm:cxn modelId="{2EEA3389-1967-4DE1-A33C-C42EAEA26B92}" type="presParOf" srcId="{6FBA972C-63EE-47EF-895F-6BE4E24BF526}" destId="{16F55E9F-F00A-45FE-9185-C228BAE548BA}" srcOrd="2" destOrd="0" presId="urn:microsoft.com/office/officeart/2005/8/layout/cycle2"/>
    <dgm:cxn modelId="{7B37E576-D25D-45C4-9CFE-6D2D48608A35}" type="presParOf" srcId="{6FBA972C-63EE-47EF-895F-6BE4E24BF526}" destId="{68569D03-0C84-46D5-8E8F-C2803DA984DD}" srcOrd="3" destOrd="0" presId="urn:microsoft.com/office/officeart/2005/8/layout/cycle2"/>
    <dgm:cxn modelId="{14C0C40A-56E0-4295-BA9D-C8D9C98D0918}" type="presParOf" srcId="{68569D03-0C84-46D5-8E8F-C2803DA984DD}" destId="{7A6C9B04-51FA-4A48-9A13-5280749B1CF2}" srcOrd="0" destOrd="0" presId="urn:microsoft.com/office/officeart/2005/8/layout/cycle2"/>
    <dgm:cxn modelId="{1BF79412-DE75-4FA0-B81B-40A5103F6CC6}" type="presParOf" srcId="{6FBA972C-63EE-47EF-895F-6BE4E24BF526}" destId="{5DDD5B45-8C8D-42DA-9072-214B82D44BBB}" srcOrd="4" destOrd="0" presId="urn:microsoft.com/office/officeart/2005/8/layout/cycle2"/>
    <dgm:cxn modelId="{E7D02772-F8F9-4A6C-BE5C-729539FA585B}" type="presParOf" srcId="{6FBA972C-63EE-47EF-895F-6BE4E24BF526}" destId="{0C1BCFF0-09C1-45C6-A9BD-194CC5998C0A}" srcOrd="5" destOrd="0" presId="urn:microsoft.com/office/officeart/2005/8/layout/cycle2"/>
    <dgm:cxn modelId="{696516A7-81CF-4D7D-A7D0-1BBCB5803985}" type="presParOf" srcId="{0C1BCFF0-09C1-45C6-A9BD-194CC5998C0A}" destId="{133E2BBC-3D06-45A9-A7CF-C866D001BDBA}" srcOrd="0" destOrd="0" presId="urn:microsoft.com/office/officeart/2005/8/layout/cycle2"/>
    <dgm:cxn modelId="{9D0EB5B3-70AE-4B6D-8991-428C02408B9D}" type="presParOf" srcId="{6FBA972C-63EE-47EF-895F-6BE4E24BF526}" destId="{38DB2ACC-152F-4CDC-8590-E5D2157DE0BA}" srcOrd="6" destOrd="0" presId="urn:microsoft.com/office/officeart/2005/8/layout/cycle2"/>
    <dgm:cxn modelId="{C3C7178B-CE84-4ACA-B75F-3538F4669F50}" type="presParOf" srcId="{6FBA972C-63EE-47EF-895F-6BE4E24BF526}" destId="{4710ECCC-90A8-4466-8B21-2F5C393A9E44}" srcOrd="7" destOrd="0" presId="urn:microsoft.com/office/officeart/2005/8/layout/cycle2"/>
    <dgm:cxn modelId="{282950A2-5F26-437B-BDC9-D82593A1DED4}" type="presParOf" srcId="{4710ECCC-90A8-4466-8B21-2F5C393A9E44}" destId="{0650E716-B064-4D44-9968-EE25AF057C4F}" srcOrd="0" destOrd="0" presId="urn:microsoft.com/office/officeart/2005/8/layout/cycle2"/>
    <dgm:cxn modelId="{A8D2EB4A-F215-4095-9EB4-4EF198FE0B6C}" type="presParOf" srcId="{6FBA972C-63EE-47EF-895F-6BE4E24BF526}" destId="{E3704894-FEDE-4AE9-8C13-2D378D09BA9D}" srcOrd="8" destOrd="0" presId="urn:microsoft.com/office/officeart/2005/8/layout/cycle2"/>
    <dgm:cxn modelId="{001C2C94-9998-42C6-A76A-3DB0CB44F3B7}" type="presParOf" srcId="{6FBA972C-63EE-47EF-895F-6BE4E24BF526}" destId="{D9027C51-6032-43E0-B933-F45FEC407E3A}" srcOrd="9" destOrd="0" presId="urn:microsoft.com/office/officeart/2005/8/layout/cycle2"/>
    <dgm:cxn modelId="{88722086-7D93-47E4-B47C-4E79A5DDFF0F}" type="presParOf" srcId="{D9027C51-6032-43E0-B933-F45FEC407E3A}" destId="{37F0C8F1-A0F5-46C8-B077-DF42FC2C9CF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2289A2-FD67-4117-92D3-84325353D3E8}" type="doc">
      <dgm:prSet loTypeId="urn:microsoft.com/office/officeart/2005/8/layout/cycle2" loCatId="cycle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09A4BB3F-6207-408A-AFC8-2627BD197CE8}">
      <dgm:prSet phldrT="[Texto]"/>
      <dgm:spPr/>
      <dgm:t>
        <a:bodyPr/>
        <a:lstStyle/>
        <a:p>
          <a:r>
            <a:rPr lang="es-MX"/>
            <a:t>Chistes autodevaluativos</a:t>
          </a:r>
        </a:p>
      </dgm:t>
    </dgm:pt>
    <dgm:pt modelId="{E3B15AEC-69AB-4600-A9A7-FFB595B2EA70}" type="parTrans" cxnId="{7BE72F3A-0070-4270-9E09-E58BDD312754}">
      <dgm:prSet/>
      <dgm:spPr/>
      <dgm:t>
        <a:bodyPr/>
        <a:lstStyle/>
        <a:p>
          <a:endParaRPr lang="es-MX"/>
        </a:p>
      </dgm:t>
    </dgm:pt>
    <dgm:pt modelId="{5D7ECE37-C633-4DE6-A301-FA6FDA605CD1}" type="sibTrans" cxnId="{7BE72F3A-0070-4270-9E09-E58BDD312754}">
      <dgm:prSet/>
      <dgm:spPr/>
      <dgm:t>
        <a:bodyPr/>
        <a:lstStyle/>
        <a:p>
          <a:endParaRPr lang="es-MX"/>
        </a:p>
      </dgm:t>
    </dgm:pt>
    <dgm:pt modelId="{4392E55D-7AB9-4194-8403-063AE979C211}">
      <dgm:prSet phldrT="[Texto]"/>
      <dgm:spPr/>
      <dgm:t>
        <a:bodyPr/>
        <a:lstStyle/>
        <a:p>
          <a:r>
            <a:rPr lang="es-MX"/>
            <a:t>Abundan los chistes</a:t>
          </a:r>
        </a:p>
      </dgm:t>
    </dgm:pt>
    <dgm:pt modelId="{A760E17A-2ED2-4CA5-BA63-CF23CCD2D21C}" type="parTrans" cxnId="{AA342416-3660-4A68-900A-8544DAF70EA3}">
      <dgm:prSet/>
      <dgm:spPr/>
      <dgm:t>
        <a:bodyPr/>
        <a:lstStyle/>
        <a:p>
          <a:endParaRPr lang="es-MX"/>
        </a:p>
      </dgm:t>
    </dgm:pt>
    <dgm:pt modelId="{D6B35DA3-DD48-4BA2-9ABA-1DD20DDFEB0C}" type="sibTrans" cxnId="{AA342416-3660-4A68-900A-8544DAF70EA3}">
      <dgm:prSet/>
      <dgm:spPr/>
      <dgm:t>
        <a:bodyPr/>
        <a:lstStyle/>
        <a:p>
          <a:endParaRPr lang="es-MX"/>
        </a:p>
      </dgm:t>
    </dgm:pt>
    <dgm:pt modelId="{078D8E05-DD70-4312-8C8A-08734199D7B4}">
      <dgm:prSet phldrT="[Texto]"/>
      <dgm:spPr/>
      <dgm:t>
        <a:bodyPr/>
        <a:lstStyle/>
        <a:p>
          <a:r>
            <a:rPr lang="es-MX"/>
            <a:t>Freud</a:t>
          </a:r>
        </a:p>
      </dgm:t>
    </dgm:pt>
    <dgm:pt modelId="{1A5B284A-404D-48D4-A9E8-5814DB2D0BD3}" type="parTrans" cxnId="{BF7263E5-2AB8-4739-8FD8-D89BAF1A8BCA}">
      <dgm:prSet/>
      <dgm:spPr/>
      <dgm:t>
        <a:bodyPr/>
        <a:lstStyle/>
        <a:p>
          <a:endParaRPr lang="es-MX"/>
        </a:p>
      </dgm:t>
    </dgm:pt>
    <dgm:pt modelId="{1BCFFEFF-1576-47EA-BCEC-170BE204AEF1}" type="sibTrans" cxnId="{BF7263E5-2AB8-4739-8FD8-D89BAF1A8BCA}">
      <dgm:prSet/>
      <dgm:spPr/>
      <dgm:t>
        <a:bodyPr/>
        <a:lstStyle/>
        <a:p>
          <a:endParaRPr lang="es-MX"/>
        </a:p>
      </dgm:t>
    </dgm:pt>
    <dgm:pt modelId="{D8AE869C-EC9C-435D-85CF-4098C7738E1D}">
      <dgm:prSet phldrT="[Texto]"/>
      <dgm:spPr/>
      <dgm:t>
        <a:bodyPr/>
        <a:lstStyle/>
        <a:p>
          <a:r>
            <a:rPr lang="es-MX"/>
            <a:t>Hasta uno mismo hace chistes acerca de los mexicanos porque  estamos acostumbrados a burlarnos a uno mismos</a:t>
          </a:r>
        </a:p>
      </dgm:t>
    </dgm:pt>
    <dgm:pt modelId="{D5E4F78E-FA5E-40C3-92E5-51658861FA71}" type="parTrans" cxnId="{6B732293-609E-4375-8498-7E93CC214807}">
      <dgm:prSet/>
      <dgm:spPr/>
      <dgm:t>
        <a:bodyPr/>
        <a:lstStyle/>
        <a:p>
          <a:endParaRPr lang="es-MX"/>
        </a:p>
      </dgm:t>
    </dgm:pt>
    <dgm:pt modelId="{25BF41A6-09C5-4D53-A24E-DF5D592AFBFF}" type="sibTrans" cxnId="{6B732293-609E-4375-8498-7E93CC214807}">
      <dgm:prSet/>
      <dgm:spPr/>
      <dgm:t>
        <a:bodyPr/>
        <a:lstStyle/>
        <a:p>
          <a:endParaRPr lang="es-MX"/>
        </a:p>
      </dgm:t>
    </dgm:pt>
    <dgm:pt modelId="{0D108F80-DC93-4D47-ABA2-91A89D012EB5}">
      <dgm:prSet phldrT="[Texto]"/>
      <dgm:spPr/>
      <dgm:t>
        <a:bodyPr/>
        <a:lstStyle/>
        <a:p>
          <a:r>
            <a:rPr lang="es-MX"/>
            <a:t>Todos noshemos burlado de nostros mismos, de nuestra historia.</a:t>
          </a:r>
        </a:p>
      </dgm:t>
    </dgm:pt>
    <dgm:pt modelId="{181E8BB2-5FFE-4DC4-AFF6-CA66EB9E4CF3}" type="parTrans" cxnId="{CB204F30-EB61-4E29-B7DE-0D7962B715D6}">
      <dgm:prSet/>
      <dgm:spPr/>
      <dgm:t>
        <a:bodyPr/>
        <a:lstStyle/>
        <a:p>
          <a:endParaRPr lang="es-MX"/>
        </a:p>
      </dgm:t>
    </dgm:pt>
    <dgm:pt modelId="{F1CDB3FF-7BBF-4A00-A95F-FD95F2412B45}" type="sibTrans" cxnId="{CB204F30-EB61-4E29-B7DE-0D7962B715D6}">
      <dgm:prSet/>
      <dgm:spPr/>
      <dgm:t>
        <a:bodyPr/>
        <a:lstStyle/>
        <a:p>
          <a:endParaRPr lang="es-MX"/>
        </a:p>
      </dgm:t>
    </dgm:pt>
    <dgm:pt modelId="{1CFC5049-6B53-4FEC-A67B-4847EEA10A1A}" type="pres">
      <dgm:prSet presAssocID="{B32289A2-FD67-4117-92D3-84325353D3E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11BF1F5-F87D-417E-BE40-BDB5BA507E77}" type="pres">
      <dgm:prSet presAssocID="{09A4BB3F-6207-408A-AFC8-2627BD197CE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33711D-7DD3-4838-A627-14134D49DFB1}" type="pres">
      <dgm:prSet presAssocID="{5D7ECE37-C633-4DE6-A301-FA6FDA605CD1}" presName="sibTrans" presStyleLbl="sibTrans2D1" presStyleIdx="0" presStyleCnt="5"/>
      <dgm:spPr/>
      <dgm:t>
        <a:bodyPr/>
        <a:lstStyle/>
        <a:p>
          <a:endParaRPr lang="es-ES"/>
        </a:p>
      </dgm:t>
    </dgm:pt>
    <dgm:pt modelId="{25698CC8-FE84-4377-9640-BCEEE36133B6}" type="pres">
      <dgm:prSet presAssocID="{5D7ECE37-C633-4DE6-A301-FA6FDA605CD1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3ACE1CE3-2298-4A84-BB77-481C2D6CFFFD}" type="pres">
      <dgm:prSet presAssocID="{4392E55D-7AB9-4194-8403-063AE979C21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57FDBA-08D0-43C7-8F53-FE75207AE802}" type="pres">
      <dgm:prSet presAssocID="{D6B35DA3-DD48-4BA2-9ABA-1DD20DDFEB0C}" presName="sibTrans" presStyleLbl="sibTrans2D1" presStyleIdx="1" presStyleCnt="5"/>
      <dgm:spPr/>
      <dgm:t>
        <a:bodyPr/>
        <a:lstStyle/>
        <a:p>
          <a:endParaRPr lang="es-ES"/>
        </a:p>
      </dgm:t>
    </dgm:pt>
    <dgm:pt modelId="{A7811A0A-B74E-456F-80B9-199E9A874F55}" type="pres">
      <dgm:prSet presAssocID="{D6B35DA3-DD48-4BA2-9ABA-1DD20DDFEB0C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BCAE07A4-BE2F-4C01-8F21-C798D83DA20E}" type="pres">
      <dgm:prSet presAssocID="{078D8E05-DD70-4312-8C8A-08734199D7B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6C329A-AEB7-4C74-9C8F-A410B5C7288F}" type="pres">
      <dgm:prSet presAssocID="{1BCFFEFF-1576-47EA-BCEC-170BE204AEF1}" presName="sibTrans" presStyleLbl="sibTrans2D1" presStyleIdx="2" presStyleCnt="5"/>
      <dgm:spPr/>
      <dgm:t>
        <a:bodyPr/>
        <a:lstStyle/>
        <a:p>
          <a:endParaRPr lang="es-ES"/>
        </a:p>
      </dgm:t>
    </dgm:pt>
    <dgm:pt modelId="{1BCBC373-3B53-47CD-9786-DD99F0984FFC}" type="pres">
      <dgm:prSet presAssocID="{1BCFFEFF-1576-47EA-BCEC-170BE204AEF1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8E45FBFB-A4BD-4A93-B032-35BC797720F1}" type="pres">
      <dgm:prSet presAssocID="{D8AE869C-EC9C-435D-85CF-4098C7738E1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9079E8-9BB0-46C4-9AAA-D1875EAD30F8}" type="pres">
      <dgm:prSet presAssocID="{25BF41A6-09C5-4D53-A24E-DF5D592AFBFF}" presName="sibTrans" presStyleLbl="sibTrans2D1" presStyleIdx="3" presStyleCnt="5"/>
      <dgm:spPr/>
      <dgm:t>
        <a:bodyPr/>
        <a:lstStyle/>
        <a:p>
          <a:endParaRPr lang="es-ES"/>
        </a:p>
      </dgm:t>
    </dgm:pt>
    <dgm:pt modelId="{740E0CFC-7984-4136-8D44-B40EA9BA7604}" type="pres">
      <dgm:prSet presAssocID="{25BF41A6-09C5-4D53-A24E-DF5D592AFBFF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DDF04303-1CFE-42AC-B883-B21625462D86}" type="pres">
      <dgm:prSet presAssocID="{0D108F80-DC93-4D47-ABA2-91A89D012EB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9800EA-6C11-4B23-BC98-AE3D36CC933B}" type="pres">
      <dgm:prSet presAssocID="{F1CDB3FF-7BBF-4A00-A95F-FD95F2412B45}" presName="sibTrans" presStyleLbl="sibTrans2D1" presStyleIdx="4" presStyleCnt="5"/>
      <dgm:spPr/>
      <dgm:t>
        <a:bodyPr/>
        <a:lstStyle/>
        <a:p>
          <a:endParaRPr lang="es-ES"/>
        </a:p>
      </dgm:t>
    </dgm:pt>
    <dgm:pt modelId="{53883357-C26D-449D-B141-C1FEA52E5C9E}" type="pres">
      <dgm:prSet presAssocID="{F1CDB3FF-7BBF-4A00-A95F-FD95F2412B45}" presName="connectorText" presStyleLbl="sibTrans2D1" presStyleIdx="4" presStyleCnt="5"/>
      <dgm:spPr/>
      <dgm:t>
        <a:bodyPr/>
        <a:lstStyle/>
        <a:p>
          <a:endParaRPr lang="es-ES"/>
        </a:p>
      </dgm:t>
    </dgm:pt>
  </dgm:ptLst>
  <dgm:cxnLst>
    <dgm:cxn modelId="{AA342416-3660-4A68-900A-8544DAF70EA3}" srcId="{B32289A2-FD67-4117-92D3-84325353D3E8}" destId="{4392E55D-7AB9-4194-8403-063AE979C211}" srcOrd="1" destOrd="0" parTransId="{A760E17A-2ED2-4CA5-BA63-CF23CCD2D21C}" sibTransId="{D6B35DA3-DD48-4BA2-9ABA-1DD20DDFEB0C}"/>
    <dgm:cxn modelId="{693EFD9F-C137-49FF-9BF4-4A47E575AF89}" type="presOf" srcId="{D6B35DA3-DD48-4BA2-9ABA-1DD20DDFEB0C}" destId="{A7811A0A-B74E-456F-80B9-199E9A874F55}" srcOrd="1" destOrd="0" presId="urn:microsoft.com/office/officeart/2005/8/layout/cycle2"/>
    <dgm:cxn modelId="{1BC82EA2-7303-4474-A3F5-342F6E2A4FAE}" type="presOf" srcId="{078D8E05-DD70-4312-8C8A-08734199D7B4}" destId="{BCAE07A4-BE2F-4C01-8F21-C798D83DA20E}" srcOrd="0" destOrd="0" presId="urn:microsoft.com/office/officeart/2005/8/layout/cycle2"/>
    <dgm:cxn modelId="{B1245854-CF72-42E2-828E-6CA8044A9556}" type="presOf" srcId="{5D7ECE37-C633-4DE6-A301-FA6FDA605CD1}" destId="{0A33711D-7DD3-4838-A627-14134D49DFB1}" srcOrd="0" destOrd="0" presId="urn:microsoft.com/office/officeart/2005/8/layout/cycle2"/>
    <dgm:cxn modelId="{68625011-8D04-4F7B-8720-84D3ED8FAFFC}" type="presOf" srcId="{F1CDB3FF-7BBF-4A00-A95F-FD95F2412B45}" destId="{7E9800EA-6C11-4B23-BC98-AE3D36CC933B}" srcOrd="0" destOrd="0" presId="urn:microsoft.com/office/officeart/2005/8/layout/cycle2"/>
    <dgm:cxn modelId="{4FD16B48-0117-40D7-8EB6-3783CB3FFC25}" type="presOf" srcId="{1BCFFEFF-1576-47EA-BCEC-170BE204AEF1}" destId="{1BCBC373-3B53-47CD-9786-DD99F0984FFC}" srcOrd="1" destOrd="0" presId="urn:microsoft.com/office/officeart/2005/8/layout/cycle2"/>
    <dgm:cxn modelId="{1B9952AF-1956-4266-98E1-1EBF3E54C374}" type="presOf" srcId="{0D108F80-DC93-4D47-ABA2-91A89D012EB5}" destId="{DDF04303-1CFE-42AC-B883-B21625462D86}" srcOrd="0" destOrd="0" presId="urn:microsoft.com/office/officeart/2005/8/layout/cycle2"/>
    <dgm:cxn modelId="{AB0772D6-A1D9-4179-AC19-17F62FCAAE2D}" type="presOf" srcId="{D6B35DA3-DD48-4BA2-9ABA-1DD20DDFEB0C}" destId="{2157FDBA-08D0-43C7-8F53-FE75207AE802}" srcOrd="0" destOrd="0" presId="urn:microsoft.com/office/officeart/2005/8/layout/cycle2"/>
    <dgm:cxn modelId="{A5439F3D-7E38-49E7-886B-8FC1C8373816}" type="presOf" srcId="{D8AE869C-EC9C-435D-85CF-4098C7738E1D}" destId="{8E45FBFB-A4BD-4A93-B032-35BC797720F1}" srcOrd="0" destOrd="0" presId="urn:microsoft.com/office/officeart/2005/8/layout/cycle2"/>
    <dgm:cxn modelId="{197A00A8-70E3-4A37-B174-9199FC78554E}" type="presOf" srcId="{25BF41A6-09C5-4D53-A24E-DF5D592AFBFF}" destId="{819079E8-9BB0-46C4-9AAA-D1875EAD30F8}" srcOrd="0" destOrd="0" presId="urn:microsoft.com/office/officeart/2005/8/layout/cycle2"/>
    <dgm:cxn modelId="{6B732293-609E-4375-8498-7E93CC214807}" srcId="{B32289A2-FD67-4117-92D3-84325353D3E8}" destId="{D8AE869C-EC9C-435D-85CF-4098C7738E1D}" srcOrd="3" destOrd="0" parTransId="{D5E4F78E-FA5E-40C3-92E5-51658861FA71}" sibTransId="{25BF41A6-09C5-4D53-A24E-DF5D592AFBFF}"/>
    <dgm:cxn modelId="{E690F0DF-694E-46AC-8436-A93576AFE75C}" type="presOf" srcId="{B32289A2-FD67-4117-92D3-84325353D3E8}" destId="{1CFC5049-6B53-4FEC-A67B-4847EEA10A1A}" srcOrd="0" destOrd="0" presId="urn:microsoft.com/office/officeart/2005/8/layout/cycle2"/>
    <dgm:cxn modelId="{0200C60A-74E5-4D7A-8E21-7ED549D5972F}" type="presOf" srcId="{1BCFFEFF-1576-47EA-BCEC-170BE204AEF1}" destId="{306C329A-AEB7-4C74-9C8F-A410B5C7288F}" srcOrd="0" destOrd="0" presId="urn:microsoft.com/office/officeart/2005/8/layout/cycle2"/>
    <dgm:cxn modelId="{CB204F30-EB61-4E29-B7DE-0D7962B715D6}" srcId="{B32289A2-FD67-4117-92D3-84325353D3E8}" destId="{0D108F80-DC93-4D47-ABA2-91A89D012EB5}" srcOrd="4" destOrd="0" parTransId="{181E8BB2-5FFE-4DC4-AFF6-CA66EB9E4CF3}" sibTransId="{F1CDB3FF-7BBF-4A00-A95F-FD95F2412B45}"/>
    <dgm:cxn modelId="{F6A9A86E-5D61-4FE7-8DF0-6384243CE5C0}" type="presOf" srcId="{5D7ECE37-C633-4DE6-A301-FA6FDA605CD1}" destId="{25698CC8-FE84-4377-9640-BCEEE36133B6}" srcOrd="1" destOrd="0" presId="urn:microsoft.com/office/officeart/2005/8/layout/cycle2"/>
    <dgm:cxn modelId="{7035BD93-D5F5-4982-B342-DB31F16C04D2}" type="presOf" srcId="{09A4BB3F-6207-408A-AFC8-2627BD197CE8}" destId="{711BF1F5-F87D-417E-BE40-BDB5BA507E77}" srcOrd="0" destOrd="0" presId="urn:microsoft.com/office/officeart/2005/8/layout/cycle2"/>
    <dgm:cxn modelId="{DCCE84F3-FA5F-4B54-B4B2-3CE0FC54B726}" type="presOf" srcId="{25BF41A6-09C5-4D53-A24E-DF5D592AFBFF}" destId="{740E0CFC-7984-4136-8D44-B40EA9BA7604}" srcOrd="1" destOrd="0" presId="urn:microsoft.com/office/officeart/2005/8/layout/cycle2"/>
    <dgm:cxn modelId="{7BE72F3A-0070-4270-9E09-E58BDD312754}" srcId="{B32289A2-FD67-4117-92D3-84325353D3E8}" destId="{09A4BB3F-6207-408A-AFC8-2627BD197CE8}" srcOrd="0" destOrd="0" parTransId="{E3B15AEC-69AB-4600-A9A7-FFB595B2EA70}" sibTransId="{5D7ECE37-C633-4DE6-A301-FA6FDA605CD1}"/>
    <dgm:cxn modelId="{BF7263E5-2AB8-4739-8FD8-D89BAF1A8BCA}" srcId="{B32289A2-FD67-4117-92D3-84325353D3E8}" destId="{078D8E05-DD70-4312-8C8A-08734199D7B4}" srcOrd="2" destOrd="0" parTransId="{1A5B284A-404D-48D4-A9E8-5814DB2D0BD3}" sibTransId="{1BCFFEFF-1576-47EA-BCEC-170BE204AEF1}"/>
    <dgm:cxn modelId="{4F3F0700-FC8A-4414-841C-0DC1E21F164E}" type="presOf" srcId="{F1CDB3FF-7BBF-4A00-A95F-FD95F2412B45}" destId="{53883357-C26D-449D-B141-C1FEA52E5C9E}" srcOrd="1" destOrd="0" presId="urn:microsoft.com/office/officeart/2005/8/layout/cycle2"/>
    <dgm:cxn modelId="{6B92E781-0CCA-41AA-8F39-3991344E52E8}" type="presOf" srcId="{4392E55D-7AB9-4194-8403-063AE979C211}" destId="{3ACE1CE3-2298-4A84-BB77-481C2D6CFFFD}" srcOrd="0" destOrd="0" presId="urn:microsoft.com/office/officeart/2005/8/layout/cycle2"/>
    <dgm:cxn modelId="{C33C29C8-9726-4A3B-A0A6-DA2E3381579B}" type="presParOf" srcId="{1CFC5049-6B53-4FEC-A67B-4847EEA10A1A}" destId="{711BF1F5-F87D-417E-BE40-BDB5BA507E77}" srcOrd="0" destOrd="0" presId="urn:microsoft.com/office/officeart/2005/8/layout/cycle2"/>
    <dgm:cxn modelId="{695BA0E3-884B-4B4D-93DC-2FE9E79DA2E2}" type="presParOf" srcId="{1CFC5049-6B53-4FEC-A67B-4847EEA10A1A}" destId="{0A33711D-7DD3-4838-A627-14134D49DFB1}" srcOrd="1" destOrd="0" presId="urn:microsoft.com/office/officeart/2005/8/layout/cycle2"/>
    <dgm:cxn modelId="{CEDCE7AD-749D-4577-AECA-D00B062B79DA}" type="presParOf" srcId="{0A33711D-7DD3-4838-A627-14134D49DFB1}" destId="{25698CC8-FE84-4377-9640-BCEEE36133B6}" srcOrd="0" destOrd="0" presId="urn:microsoft.com/office/officeart/2005/8/layout/cycle2"/>
    <dgm:cxn modelId="{CDA6B903-790D-453A-A318-50E28692AD21}" type="presParOf" srcId="{1CFC5049-6B53-4FEC-A67B-4847EEA10A1A}" destId="{3ACE1CE3-2298-4A84-BB77-481C2D6CFFFD}" srcOrd="2" destOrd="0" presId="urn:microsoft.com/office/officeart/2005/8/layout/cycle2"/>
    <dgm:cxn modelId="{3855F9FF-BD58-48F5-AC8C-1A6E8CB1A28D}" type="presParOf" srcId="{1CFC5049-6B53-4FEC-A67B-4847EEA10A1A}" destId="{2157FDBA-08D0-43C7-8F53-FE75207AE802}" srcOrd="3" destOrd="0" presId="urn:microsoft.com/office/officeart/2005/8/layout/cycle2"/>
    <dgm:cxn modelId="{BE6DA6E4-10A0-4577-91C7-7C819442DD69}" type="presParOf" srcId="{2157FDBA-08D0-43C7-8F53-FE75207AE802}" destId="{A7811A0A-B74E-456F-80B9-199E9A874F55}" srcOrd="0" destOrd="0" presId="urn:microsoft.com/office/officeart/2005/8/layout/cycle2"/>
    <dgm:cxn modelId="{89A0D3D5-39A1-4EAA-8649-6AC01ABA08DD}" type="presParOf" srcId="{1CFC5049-6B53-4FEC-A67B-4847EEA10A1A}" destId="{BCAE07A4-BE2F-4C01-8F21-C798D83DA20E}" srcOrd="4" destOrd="0" presId="urn:microsoft.com/office/officeart/2005/8/layout/cycle2"/>
    <dgm:cxn modelId="{6A5CA583-20A3-490F-AADB-7234F037DD7D}" type="presParOf" srcId="{1CFC5049-6B53-4FEC-A67B-4847EEA10A1A}" destId="{306C329A-AEB7-4C74-9C8F-A410B5C7288F}" srcOrd="5" destOrd="0" presId="urn:microsoft.com/office/officeart/2005/8/layout/cycle2"/>
    <dgm:cxn modelId="{0C474612-A0B7-4347-B568-9D8680D2739E}" type="presParOf" srcId="{306C329A-AEB7-4C74-9C8F-A410B5C7288F}" destId="{1BCBC373-3B53-47CD-9786-DD99F0984FFC}" srcOrd="0" destOrd="0" presId="urn:microsoft.com/office/officeart/2005/8/layout/cycle2"/>
    <dgm:cxn modelId="{3C0BA70A-0B3F-46E4-931C-86FAA8907A3C}" type="presParOf" srcId="{1CFC5049-6B53-4FEC-A67B-4847EEA10A1A}" destId="{8E45FBFB-A4BD-4A93-B032-35BC797720F1}" srcOrd="6" destOrd="0" presId="urn:microsoft.com/office/officeart/2005/8/layout/cycle2"/>
    <dgm:cxn modelId="{501C6501-A823-4ECD-B7A1-3809E614B8C4}" type="presParOf" srcId="{1CFC5049-6B53-4FEC-A67B-4847EEA10A1A}" destId="{819079E8-9BB0-46C4-9AAA-D1875EAD30F8}" srcOrd="7" destOrd="0" presId="urn:microsoft.com/office/officeart/2005/8/layout/cycle2"/>
    <dgm:cxn modelId="{F9151F79-1AE5-424D-ABAB-4802164BCA8B}" type="presParOf" srcId="{819079E8-9BB0-46C4-9AAA-D1875EAD30F8}" destId="{740E0CFC-7984-4136-8D44-B40EA9BA7604}" srcOrd="0" destOrd="0" presId="urn:microsoft.com/office/officeart/2005/8/layout/cycle2"/>
    <dgm:cxn modelId="{DC25F9E4-6A05-4BC6-9502-862A1133667F}" type="presParOf" srcId="{1CFC5049-6B53-4FEC-A67B-4847EEA10A1A}" destId="{DDF04303-1CFE-42AC-B883-B21625462D86}" srcOrd="8" destOrd="0" presId="urn:microsoft.com/office/officeart/2005/8/layout/cycle2"/>
    <dgm:cxn modelId="{1D9E505F-127F-4ECF-96EF-6638EF4C3E65}" type="presParOf" srcId="{1CFC5049-6B53-4FEC-A67B-4847EEA10A1A}" destId="{7E9800EA-6C11-4B23-BC98-AE3D36CC933B}" srcOrd="9" destOrd="0" presId="urn:microsoft.com/office/officeart/2005/8/layout/cycle2"/>
    <dgm:cxn modelId="{3699743C-83A3-4601-B686-614586AD2BC1}" type="presParOf" srcId="{7E9800EA-6C11-4B23-BC98-AE3D36CC933B}" destId="{53883357-C26D-449D-B141-C1FEA52E5C9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848A98-049D-4A65-9CDE-A9F2ADC332E8}" type="doc">
      <dgm:prSet loTypeId="urn:microsoft.com/office/officeart/2005/8/layout/cycle2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D404F49-D71A-41D5-AD78-7C38E863D692}">
      <dgm:prSet phldrT="[Texto]"/>
      <dgm:spPr/>
      <dgm:t>
        <a:bodyPr/>
        <a:lstStyle/>
        <a:p>
          <a:r>
            <a:rPr lang="es-MX"/>
            <a:t>Disimulo</a:t>
          </a:r>
        </a:p>
      </dgm:t>
    </dgm:pt>
    <dgm:pt modelId="{0624E989-B014-40E3-AD60-051600D779F4}" type="parTrans" cxnId="{4EA0D57A-CF2D-49ED-80A9-4EE4084BDE81}">
      <dgm:prSet/>
      <dgm:spPr/>
      <dgm:t>
        <a:bodyPr/>
        <a:lstStyle/>
        <a:p>
          <a:endParaRPr lang="es-MX"/>
        </a:p>
      </dgm:t>
    </dgm:pt>
    <dgm:pt modelId="{A865ED4C-3DF5-4A3C-BED5-0E6DEBD0EF30}" type="sibTrans" cxnId="{4EA0D57A-CF2D-49ED-80A9-4EE4084BDE81}">
      <dgm:prSet/>
      <dgm:spPr/>
      <dgm:t>
        <a:bodyPr/>
        <a:lstStyle/>
        <a:p>
          <a:endParaRPr lang="es-MX"/>
        </a:p>
      </dgm:t>
    </dgm:pt>
    <dgm:pt modelId="{1C670E9F-999B-49D9-AE53-28D9AA0217AF}">
      <dgm:prSet phldrT="[Texto]"/>
      <dgm:spPr/>
      <dgm:t>
        <a:bodyPr/>
        <a:lstStyle/>
        <a:p>
          <a:r>
            <a:rPr lang="es-MX"/>
            <a:t>Todo mundo disimula y nada es lo que parece</a:t>
          </a:r>
        </a:p>
      </dgm:t>
    </dgm:pt>
    <dgm:pt modelId="{2E3B5467-4778-4FCF-8F0F-C0ABB8858428}" type="parTrans" cxnId="{301A66BF-5A05-4342-9DC3-8B892B326116}">
      <dgm:prSet/>
      <dgm:spPr/>
      <dgm:t>
        <a:bodyPr/>
        <a:lstStyle/>
        <a:p>
          <a:endParaRPr lang="es-MX"/>
        </a:p>
      </dgm:t>
    </dgm:pt>
    <dgm:pt modelId="{1D8A6DEC-FFD2-4080-8C8C-A0B0C9EC443F}" type="sibTrans" cxnId="{301A66BF-5A05-4342-9DC3-8B892B326116}">
      <dgm:prSet/>
      <dgm:spPr/>
      <dgm:t>
        <a:bodyPr/>
        <a:lstStyle/>
        <a:p>
          <a:endParaRPr lang="es-MX"/>
        </a:p>
      </dgm:t>
    </dgm:pt>
    <dgm:pt modelId="{8A195A50-FCD1-4D96-8F96-4D2C522B8CE8}">
      <dgm:prSet phldrT="[Texto]"/>
      <dgm:spPr/>
      <dgm:t>
        <a:bodyPr/>
        <a:lstStyle/>
        <a:p>
          <a:r>
            <a:rPr lang="es-MX"/>
            <a:t>Rodolfo Usigli</a:t>
          </a:r>
        </a:p>
      </dgm:t>
    </dgm:pt>
    <dgm:pt modelId="{5E275286-9C1C-4860-8525-9298F76F4E48}" type="parTrans" cxnId="{12D1338D-0386-4F48-9992-E928446A1457}">
      <dgm:prSet/>
      <dgm:spPr/>
      <dgm:t>
        <a:bodyPr/>
        <a:lstStyle/>
        <a:p>
          <a:endParaRPr lang="es-MX"/>
        </a:p>
      </dgm:t>
    </dgm:pt>
    <dgm:pt modelId="{8F9A3446-976A-4BC7-BA41-D2FAE2ADD396}" type="sibTrans" cxnId="{12D1338D-0386-4F48-9992-E928446A1457}">
      <dgm:prSet/>
      <dgm:spPr/>
      <dgm:t>
        <a:bodyPr/>
        <a:lstStyle/>
        <a:p>
          <a:endParaRPr lang="es-MX"/>
        </a:p>
      </dgm:t>
    </dgm:pt>
    <dgm:pt modelId="{FB99FCC7-D2E7-4063-BB97-B95F8A88354F}">
      <dgm:prSet phldrT="[Texto]"/>
      <dgm:spPr/>
      <dgm:t>
        <a:bodyPr/>
        <a:lstStyle/>
        <a:p>
          <a:r>
            <a:rPr lang="es-MX"/>
            <a:t>Aparentamos la verdad aveces para ocultar cosas que uno no quiere que los demas sepan.</a:t>
          </a:r>
        </a:p>
      </dgm:t>
    </dgm:pt>
    <dgm:pt modelId="{8417A864-472A-49D4-9306-3E78BD7C43BA}" type="parTrans" cxnId="{12C1E74E-6B84-4C5D-B7FD-0D28DA2E8FC8}">
      <dgm:prSet/>
      <dgm:spPr/>
      <dgm:t>
        <a:bodyPr/>
        <a:lstStyle/>
        <a:p>
          <a:endParaRPr lang="es-MX"/>
        </a:p>
      </dgm:t>
    </dgm:pt>
    <dgm:pt modelId="{0D0F527C-829F-443B-84C5-22328B454960}" type="sibTrans" cxnId="{12C1E74E-6B84-4C5D-B7FD-0D28DA2E8FC8}">
      <dgm:prSet/>
      <dgm:spPr/>
      <dgm:t>
        <a:bodyPr/>
        <a:lstStyle/>
        <a:p>
          <a:endParaRPr lang="es-MX"/>
        </a:p>
      </dgm:t>
    </dgm:pt>
    <dgm:pt modelId="{6A6B4739-DB97-4EF8-AEF9-7915C9E4FCBE}">
      <dgm:prSet phldrT="[Texto]"/>
      <dgm:spPr/>
      <dgm:t>
        <a:bodyPr/>
        <a:lstStyle/>
        <a:p>
          <a:r>
            <a:rPr lang="es-MX"/>
            <a:t>El disimular acciones que uno hace aveces es por temor a ser rechazados o no ser aceptados por los demas.</a:t>
          </a:r>
        </a:p>
      </dgm:t>
    </dgm:pt>
    <dgm:pt modelId="{48CE83F9-AE9E-4633-AB62-D9ACBB45C2C7}" type="parTrans" cxnId="{7A380FB3-CB12-42DF-95E0-AFBFCB6284CA}">
      <dgm:prSet/>
      <dgm:spPr/>
      <dgm:t>
        <a:bodyPr/>
        <a:lstStyle/>
        <a:p>
          <a:endParaRPr lang="es-MX"/>
        </a:p>
      </dgm:t>
    </dgm:pt>
    <dgm:pt modelId="{40BA55C1-FF40-48A1-A46E-567DBDB92B65}" type="sibTrans" cxnId="{7A380FB3-CB12-42DF-95E0-AFBFCB6284CA}">
      <dgm:prSet/>
      <dgm:spPr/>
      <dgm:t>
        <a:bodyPr/>
        <a:lstStyle/>
        <a:p>
          <a:endParaRPr lang="es-MX"/>
        </a:p>
      </dgm:t>
    </dgm:pt>
    <dgm:pt modelId="{A085DF15-9397-4540-BA3F-A12AD4C32B87}" type="pres">
      <dgm:prSet presAssocID="{C5848A98-049D-4A65-9CDE-A9F2ADC332E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B81EB00-C9B2-435D-B509-9B0D0B81016E}" type="pres">
      <dgm:prSet presAssocID="{8D404F49-D71A-41D5-AD78-7C38E863D69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7E9BE10-21FF-4EE3-9AA9-B0512BB8242D}" type="pres">
      <dgm:prSet presAssocID="{A865ED4C-3DF5-4A3C-BED5-0E6DEBD0EF30}" presName="sibTrans" presStyleLbl="sibTrans2D1" presStyleIdx="0" presStyleCnt="5"/>
      <dgm:spPr/>
      <dgm:t>
        <a:bodyPr/>
        <a:lstStyle/>
        <a:p>
          <a:endParaRPr lang="es-ES"/>
        </a:p>
      </dgm:t>
    </dgm:pt>
    <dgm:pt modelId="{D81E9282-15FE-4590-AD4F-DB1CCE8CD88C}" type="pres">
      <dgm:prSet presAssocID="{A865ED4C-3DF5-4A3C-BED5-0E6DEBD0EF30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8D8F0FD8-0A9E-404B-96EF-10F196A38EDB}" type="pres">
      <dgm:prSet presAssocID="{1C670E9F-999B-49D9-AE53-28D9AA0217A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7893A22-41C8-48E2-B9B1-ACBE3570F1CF}" type="pres">
      <dgm:prSet presAssocID="{1D8A6DEC-FFD2-4080-8C8C-A0B0C9EC443F}" presName="sibTrans" presStyleLbl="sibTrans2D1" presStyleIdx="1" presStyleCnt="5"/>
      <dgm:spPr/>
      <dgm:t>
        <a:bodyPr/>
        <a:lstStyle/>
        <a:p>
          <a:endParaRPr lang="es-ES"/>
        </a:p>
      </dgm:t>
    </dgm:pt>
    <dgm:pt modelId="{2B5FC854-CB1E-4E76-AB1E-B8645EB1D652}" type="pres">
      <dgm:prSet presAssocID="{1D8A6DEC-FFD2-4080-8C8C-A0B0C9EC443F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33215E46-FFD7-4E05-B0B0-C2EBD4143462}" type="pres">
      <dgm:prSet presAssocID="{8A195A50-FCD1-4D96-8F96-4D2C522B8CE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59D5CE9-9EA5-4EBC-9B8B-2E576171B41F}" type="pres">
      <dgm:prSet presAssocID="{8F9A3446-976A-4BC7-BA41-D2FAE2ADD396}" presName="sibTrans" presStyleLbl="sibTrans2D1" presStyleIdx="2" presStyleCnt="5"/>
      <dgm:spPr/>
      <dgm:t>
        <a:bodyPr/>
        <a:lstStyle/>
        <a:p>
          <a:endParaRPr lang="es-ES"/>
        </a:p>
      </dgm:t>
    </dgm:pt>
    <dgm:pt modelId="{11C8FCBC-3EE3-4632-A754-FC2088C93537}" type="pres">
      <dgm:prSet presAssocID="{8F9A3446-976A-4BC7-BA41-D2FAE2ADD396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5A9A5673-3C46-4FDC-A67C-372847E783C7}" type="pres">
      <dgm:prSet presAssocID="{FB99FCC7-D2E7-4063-BB97-B95F8A88354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065245-7DE8-4C35-9502-F6AF1E3B0080}" type="pres">
      <dgm:prSet presAssocID="{0D0F527C-829F-443B-84C5-22328B454960}" presName="sibTrans" presStyleLbl="sibTrans2D1" presStyleIdx="3" presStyleCnt="5"/>
      <dgm:spPr/>
      <dgm:t>
        <a:bodyPr/>
        <a:lstStyle/>
        <a:p>
          <a:endParaRPr lang="es-ES"/>
        </a:p>
      </dgm:t>
    </dgm:pt>
    <dgm:pt modelId="{507C3F72-12B5-44C3-86F0-7E965ECF5C12}" type="pres">
      <dgm:prSet presAssocID="{0D0F527C-829F-443B-84C5-22328B454960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00D3BD52-610B-4305-9537-BEB831B14D8E}" type="pres">
      <dgm:prSet presAssocID="{6A6B4739-DB97-4EF8-AEF9-7915C9E4FCB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EA9BC7-5B66-4092-96E5-146AC2407ACA}" type="pres">
      <dgm:prSet presAssocID="{40BA55C1-FF40-48A1-A46E-567DBDB92B65}" presName="sibTrans" presStyleLbl="sibTrans2D1" presStyleIdx="4" presStyleCnt="5"/>
      <dgm:spPr/>
      <dgm:t>
        <a:bodyPr/>
        <a:lstStyle/>
        <a:p>
          <a:endParaRPr lang="es-ES"/>
        </a:p>
      </dgm:t>
    </dgm:pt>
    <dgm:pt modelId="{71AE4268-8C4C-4678-8009-14B6D7EE2C82}" type="pres">
      <dgm:prSet presAssocID="{40BA55C1-FF40-48A1-A46E-567DBDB92B65}" presName="connectorText" presStyleLbl="sibTrans2D1" presStyleIdx="4" presStyleCnt="5"/>
      <dgm:spPr/>
      <dgm:t>
        <a:bodyPr/>
        <a:lstStyle/>
        <a:p>
          <a:endParaRPr lang="es-ES"/>
        </a:p>
      </dgm:t>
    </dgm:pt>
  </dgm:ptLst>
  <dgm:cxnLst>
    <dgm:cxn modelId="{12D1338D-0386-4F48-9992-E928446A1457}" srcId="{C5848A98-049D-4A65-9CDE-A9F2ADC332E8}" destId="{8A195A50-FCD1-4D96-8F96-4D2C522B8CE8}" srcOrd="2" destOrd="0" parTransId="{5E275286-9C1C-4860-8525-9298F76F4E48}" sibTransId="{8F9A3446-976A-4BC7-BA41-D2FAE2ADD396}"/>
    <dgm:cxn modelId="{ABF487BF-85D2-46E4-9B85-D61539DFF7D7}" type="presOf" srcId="{8A195A50-FCD1-4D96-8F96-4D2C522B8CE8}" destId="{33215E46-FFD7-4E05-B0B0-C2EBD4143462}" srcOrd="0" destOrd="0" presId="urn:microsoft.com/office/officeart/2005/8/layout/cycle2"/>
    <dgm:cxn modelId="{F328747F-EEE8-4086-B779-4CE03894C82E}" type="presOf" srcId="{40BA55C1-FF40-48A1-A46E-567DBDB92B65}" destId="{25EA9BC7-5B66-4092-96E5-146AC2407ACA}" srcOrd="0" destOrd="0" presId="urn:microsoft.com/office/officeart/2005/8/layout/cycle2"/>
    <dgm:cxn modelId="{13910ECE-2C6C-4B21-956F-75230BA463EC}" type="presOf" srcId="{1C670E9F-999B-49D9-AE53-28D9AA0217AF}" destId="{8D8F0FD8-0A9E-404B-96EF-10F196A38EDB}" srcOrd="0" destOrd="0" presId="urn:microsoft.com/office/officeart/2005/8/layout/cycle2"/>
    <dgm:cxn modelId="{301A66BF-5A05-4342-9DC3-8B892B326116}" srcId="{C5848A98-049D-4A65-9CDE-A9F2ADC332E8}" destId="{1C670E9F-999B-49D9-AE53-28D9AA0217AF}" srcOrd="1" destOrd="0" parTransId="{2E3B5467-4778-4FCF-8F0F-C0ABB8858428}" sibTransId="{1D8A6DEC-FFD2-4080-8C8C-A0B0C9EC443F}"/>
    <dgm:cxn modelId="{DE34EC9C-2060-462D-A23F-48C06DB5FC86}" type="presOf" srcId="{1D8A6DEC-FFD2-4080-8C8C-A0B0C9EC443F}" destId="{17893A22-41C8-48E2-B9B1-ACBE3570F1CF}" srcOrd="0" destOrd="0" presId="urn:microsoft.com/office/officeart/2005/8/layout/cycle2"/>
    <dgm:cxn modelId="{4EA0D57A-CF2D-49ED-80A9-4EE4084BDE81}" srcId="{C5848A98-049D-4A65-9CDE-A9F2ADC332E8}" destId="{8D404F49-D71A-41D5-AD78-7C38E863D692}" srcOrd="0" destOrd="0" parTransId="{0624E989-B014-40E3-AD60-051600D779F4}" sibTransId="{A865ED4C-3DF5-4A3C-BED5-0E6DEBD0EF30}"/>
    <dgm:cxn modelId="{E7A5FD1F-7FDC-4047-85AA-3F7ED0B5D494}" type="presOf" srcId="{C5848A98-049D-4A65-9CDE-A9F2ADC332E8}" destId="{A085DF15-9397-4540-BA3F-A12AD4C32B87}" srcOrd="0" destOrd="0" presId="urn:microsoft.com/office/officeart/2005/8/layout/cycle2"/>
    <dgm:cxn modelId="{666FEA7B-BF2D-419D-B1D5-AFB5B58295B7}" type="presOf" srcId="{A865ED4C-3DF5-4A3C-BED5-0E6DEBD0EF30}" destId="{C7E9BE10-21FF-4EE3-9AA9-B0512BB8242D}" srcOrd="0" destOrd="0" presId="urn:microsoft.com/office/officeart/2005/8/layout/cycle2"/>
    <dgm:cxn modelId="{96D8D85F-044B-462D-BE80-3412114E6AAD}" type="presOf" srcId="{FB99FCC7-D2E7-4063-BB97-B95F8A88354F}" destId="{5A9A5673-3C46-4FDC-A67C-372847E783C7}" srcOrd="0" destOrd="0" presId="urn:microsoft.com/office/officeart/2005/8/layout/cycle2"/>
    <dgm:cxn modelId="{1610C70A-663D-4F78-B6F4-7E99D0908D2A}" type="presOf" srcId="{8F9A3446-976A-4BC7-BA41-D2FAE2ADD396}" destId="{11C8FCBC-3EE3-4632-A754-FC2088C93537}" srcOrd="1" destOrd="0" presId="urn:microsoft.com/office/officeart/2005/8/layout/cycle2"/>
    <dgm:cxn modelId="{C104BCC9-B3EE-43C9-A688-01D823128CD6}" type="presOf" srcId="{40BA55C1-FF40-48A1-A46E-567DBDB92B65}" destId="{71AE4268-8C4C-4678-8009-14B6D7EE2C82}" srcOrd="1" destOrd="0" presId="urn:microsoft.com/office/officeart/2005/8/layout/cycle2"/>
    <dgm:cxn modelId="{477F7E1C-7BF5-4A5B-BD7F-C02DD50E570A}" type="presOf" srcId="{1D8A6DEC-FFD2-4080-8C8C-A0B0C9EC443F}" destId="{2B5FC854-CB1E-4E76-AB1E-B8645EB1D652}" srcOrd="1" destOrd="0" presId="urn:microsoft.com/office/officeart/2005/8/layout/cycle2"/>
    <dgm:cxn modelId="{D8BF7D72-9226-4521-8ED1-503A8BB5B4C1}" type="presOf" srcId="{8F9A3446-976A-4BC7-BA41-D2FAE2ADD396}" destId="{859D5CE9-9EA5-4EBC-9B8B-2E576171B41F}" srcOrd="0" destOrd="0" presId="urn:microsoft.com/office/officeart/2005/8/layout/cycle2"/>
    <dgm:cxn modelId="{313FE2B7-63DB-4605-97E5-EB5BBF4D27EB}" type="presOf" srcId="{8D404F49-D71A-41D5-AD78-7C38E863D692}" destId="{4B81EB00-C9B2-435D-B509-9B0D0B81016E}" srcOrd="0" destOrd="0" presId="urn:microsoft.com/office/officeart/2005/8/layout/cycle2"/>
    <dgm:cxn modelId="{D097E784-1283-4DF7-AEDC-B21DD6A6415F}" type="presOf" srcId="{A865ED4C-3DF5-4A3C-BED5-0E6DEBD0EF30}" destId="{D81E9282-15FE-4590-AD4F-DB1CCE8CD88C}" srcOrd="1" destOrd="0" presId="urn:microsoft.com/office/officeart/2005/8/layout/cycle2"/>
    <dgm:cxn modelId="{12C1E74E-6B84-4C5D-B7FD-0D28DA2E8FC8}" srcId="{C5848A98-049D-4A65-9CDE-A9F2ADC332E8}" destId="{FB99FCC7-D2E7-4063-BB97-B95F8A88354F}" srcOrd="3" destOrd="0" parTransId="{8417A864-472A-49D4-9306-3E78BD7C43BA}" sibTransId="{0D0F527C-829F-443B-84C5-22328B454960}"/>
    <dgm:cxn modelId="{39E2617D-0ABD-45C1-B6EB-B5689D7BC2D2}" type="presOf" srcId="{6A6B4739-DB97-4EF8-AEF9-7915C9E4FCBE}" destId="{00D3BD52-610B-4305-9537-BEB831B14D8E}" srcOrd="0" destOrd="0" presId="urn:microsoft.com/office/officeart/2005/8/layout/cycle2"/>
    <dgm:cxn modelId="{19CB2ECC-8B78-417E-BEDB-8263439CB50A}" type="presOf" srcId="{0D0F527C-829F-443B-84C5-22328B454960}" destId="{AB065245-7DE8-4C35-9502-F6AF1E3B0080}" srcOrd="0" destOrd="0" presId="urn:microsoft.com/office/officeart/2005/8/layout/cycle2"/>
    <dgm:cxn modelId="{B57F0EBE-2099-453F-B843-9A2CE49204F1}" type="presOf" srcId="{0D0F527C-829F-443B-84C5-22328B454960}" destId="{507C3F72-12B5-44C3-86F0-7E965ECF5C12}" srcOrd="1" destOrd="0" presId="urn:microsoft.com/office/officeart/2005/8/layout/cycle2"/>
    <dgm:cxn modelId="{7A380FB3-CB12-42DF-95E0-AFBFCB6284CA}" srcId="{C5848A98-049D-4A65-9CDE-A9F2ADC332E8}" destId="{6A6B4739-DB97-4EF8-AEF9-7915C9E4FCBE}" srcOrd="4" destOrd="0" parTransId="{48CE83F9-AE9E-4633-AB62-D9ACBB45C2C7}" sibTransId="{40BA55C1-FF40-48A1-A46E-567DBDB92B65}"/>
    <dgm:cxn modelId="{515421E2-7408-4461-8A8B-92C594E663B8}" type="presParOf" srcId="{A085DF15-9397-4540-BA3F-A12AD4C32B87}" destId="{4B81EB00-C9B2-435D-B509-9B0D0B81016E}" srcOrd="0" destOrd="0" presId="urn:microsoft.com/office/officeart/2005/8/layout/cycle2"/>
    <dgm:cxn modelId="{23BAAD08-5033-4C47-B4C3-3926F37A2D43}" type="presParOf" srcId="{A085DF15-9397-4540-BA3F-A12AD4C32B87}" destId="{C7E9BE10-21FF-4EE3-9AA9-B0512BB8242D}" srcOrd="1" destOrd="0" presId="urn:microsoft.com/office/officeart/2005/8/layout/cycle2"/>
    <dgm:cxn modelId="{6E803A73-5FC1-44F8-9EC4-CBC21B779BFF}" type="presParOf" srcId="{C7E9BE10-21FF-4EE3-9AA9-B0512BB8242D}" destId="{D81E9282-15FE-4590-AD4F-DB1CCE8CD88C}" srcOrd="0" destOrd="0" presId="urn:microsoft.com/office/officeart/2005/8/layout/cycle2"/>
    <dgm:cxn modelId="{CB7FEDC6-DBA0-409D-B17C-89939916AB95}" type="presParOf" srcId="{A085DF15-9397-4540-BA3F-A12AD4C32B87}" destId="{8D8F0FD8-0A9E-404B-96EF-10F196A38EDB}" srcOrd="2" destOrd="0" presId="urn:microsoft.com/office/officeart/2005/8/layout/cycle2"/>
    <dgm:cxn modelId="{F32E7FF0-9F10-45B6-B6FB-ABC5D4D6F411}" type="presParOf" srcId="{A085DF15-9397-4540-BA3F-A12AD4C32B87}" destId="{17893A22-41C8-48E2-B9B1-ACBE3570F1CF}" srcOrd="3" destOrd="0" presId="urn:microsoft.com/office/officeart/2005/8/layout/cycle2"/>
    <dgm:cxn modelId="{88426379-D8BD-4DEB-B837-5429489E693D}" type="presParOf" srcId="{17893A22-41C8-48E2-B9B1-ACBE3570F1CF}" destId="{2B5FC854-CB1E-4E76-AB1E-B8645EB1D652}" srcOrd="0" destOrd="0" presId="urn:microsoft.com/office/officeart/2005/8/layout/cycle2"/>
    <dgm:cxn modelId="{EC007429-F36F-48D7-8765-8E7DEB75C966}" type="presParOf" srcId="{A085DF15-9397-4540-BA3F-A12AD4C32B87}" destId="{33215E46-FFD7-4E05-B0B0-C2EBD4143462}" srcOrd="4" destOrd="0" presId="urn:microsoft.com/office/officeart/2005/8/layout/cycle2"/>
    <dgm:cxn modelId="{BA45745A-1112-4771-A66C-B5A15EAFCBD7}" type="presParOf" srcId="{A085DF15-9397-4540-BA3F-A12AD4C32B87}" destId="{859D5CE9-9EA5-4EBC-9B8B-2E576171B41F}" srcOrd="5" destOrd="0" presId="urn:microsoft.com/office/officeart/2005/8/layout/cycle2"/>
    <dgm:cxn modelId="{CC6DA583-E2F7-4DE2-B8F9-6A76DF1EE23C}" type="presParOf" srcId="{859D5CE9-9EA5-4EBC-9B8B-2E576171B41F}" destId="{11C8FCBC-3EE3-4632-A754-FC2088C93537}" srcOrd="0" destOrd="0" presId="urn:microsoft.com/office/officeart/2005/8/layout/cycle2"/>
    <dgm:cxn modelId="{5378C841-2DE9-4C02-BCBA-E03A4031EBDC}" type="presParOf" srcId="{A085DF15-9397-4540-BA3F-A12AD4C32B87}" destId="{5A9A5673-3C46-4FDC-A67C-372847E783C7}" srcOrd="6" destOrd="0" presId="urn:microsoft.com/office/officeart/2005/8/layout/cycle2"/>
    <dgm:cxn modelId="{C6445D21-15D7-4720-A560-EF19893D5DC4}" type="presParOf" srcId="{A085DF15-9397-4540-BA3F-A12AD4C32B87}" destId="{AB065245-7DE8-4C35-9502-F6AF1E3B0080}" srcOrd="7" destOrd="0" presId="urn:microsoft.com/office/officeart/2005/8/layout/cycle2"/>
    <dgm:cxn modelId="{40F1C6EE-3E86-47A2-BB87-F276F7C14049}" type="presParOf" srcId="{AB065245-7DE8-4C35-9502-F6AF1E3B0080}" destId="{507C3F72-12B5-44C3-86F0-7E965ECF5C12}" srcOrd="0" destOrd="0" presId="urn:microsoft.com/office/officeart/2005/8/layout/cycle2"/>
    <dgm:cxn modelId="{05248FBF-BDD3-45EA-8FD3-2DA0D01FA238}" type="presParOf" srcId="{A085DF15-9397-4540-BA3F-A12AD4C32B87}" destId="{00D3BD52-610B-4305-9537-BEB831B14D8E}" srcOrd="8" destOrd="0" presId="urn:microsoft.com/office/officeart/2005/8/layout/cycle2"/>
    <dgm:cxn modelId="{BFF48842-8D22-4AC7-99F3-5B629028501E}" type="presParOf" srcId="{A085DF15-9397-4540-BA3F-A12AD4C32B87}" destId="{25EA9BC7-5B66-4092-96E5-146AC2407ACA}" srcOrd="9" destOrd="0" presId="urn:microsoft.com/office/officeart/2005/8/layout/cycle2"/>
    <dgm:cxn modelId="{6352DEB2-E5BB-4448-B1EB-6E9CD8AF9F0F}" type="presParOf" srcId="{25EA9BC7-5B66-4092-96E5-146AC2407ACA}" destId="{71AE4268-8C4C-4678-8009-14B6D7EE2C8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CECB333-1790-4AC7-8D9C-5F5F523F6F7C}" type="doc">
      <dgm:prSet loTypeId="urn:microsoft.com/office/officeart/2005/8/layout/cycle2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649079B7-F6E9-42D2-97EC-517B83A9744D}">
      <dgm:prSet phldrT="[Texto]"/>
      <dgm:spPr/>
      <dgm:t>
        <a:bodyPr/>
        <a:lstStyle/>
        <a:p>
          <a:r>
            <a:rPr lang="es-MX" dirty="0" smtClean="0"/>
            <a:t>La Mujer</a:t>
          </a:r>
          <a:endParaRPr lang="es-MX" dirty="0"/>
        </a:p>
      </dgm:t>
    </dgm:pt>
    <dgm:pt modelId="{94294887-01B9-4E58-B36A-C34F088DD7C2}" type="parTrans" cxnId="{B6A38A21-2595-40F0-BA56-7CBA6C5D1910}">
      <dgm:prSet/>
      <dgm:spPr/>
      <dgm:t>
        <a:bodyPr/>
        <a:lstStyle/>
        <a:p>
          <a:endParaRPr lang="es-MX"/>
        </a:p>
      </dgm:t>
    </dgm:pt>
    <dgm:pt modelId="{5705F665-3248-46FB-936D-D50CA5CB4197}" type="sibTrans" cxnId="{B6A38A21-2595-40F0-BA56-7CBA6C5D1910}">
      <dgm:prSet/>
      <dgm:spPr/>
      <dgm:t>
        <a:bodyPr/>
        <a:lstStyle/>
        <a:p>
          <a:endParaRPr lang="es-MX"/>
        </a:p>
      </dgm:t>
    </dgm:pt>
    <dgm:pt modelId="{EB56D603-A9BE-4E22-A412-E061C2C75F76}">
      <dgm:prSet phldrT="[Texto]"/>
      <dgm:spPr/>
      <dgm:t>
        <a:bodyPr/>
        <a:lstStyle/>
        <a:p>
          <a:r>
            <a:rPr lang="es-MX" dirty="0" smtClean="0"/>
            <a:t>Habían </a:t>
          </a:r>
          <a:r>
            <a:rPr lang="es-MX" dirty="0"/>
            <a:t>dado una </a:t>
          </a:r>
          <a:r>
            <a:rPr lang="es-MX" dirty="0" smtClean="0"/>
            <a:t>dimensión a </a:t>
          </a:r>
          <a:r>
            <a:rPr lang="es-MX" dirty="0"/>
            <a:t>la supuesta inferioridad de la mujer al equiparla tanto con la tierra.</a:t>
          </a:r>
        </a:p>
      </dgm:t>
    </dgm:pt>
    <dgm:pt modelId="{5F40015C-6042-4A99-B33E-B61596A5D67B}" type="parTrans" cxnId="{F07E383F-C7B5-46B7-9576-6220A96DF5DC}">
      <dgm:prSet/>
      <dgm:spPr/>
      <dgm:t>
        <a:bodyPr/>
        <a:lstStyle/>
        <a:p>
          <a:endParaRPr lang="es-MX"/>
        </a:p>
      </dgm:t>
    </dgm:pt>
    <dgm:pt modelId="{FBA2A486-F585-46B0-962D-D82501C23D8D}" type="sibTrans" cxnId="{F07E383F-C7B5-46B7-9576-6220A96DF5DC}">
      <dgm:prSet/>
      <dgm:spPr/>
      <dgm:t>
        <a:bodyPr/>
        <a:lstStyle/>
        <a:p>
          <a:endParaRPr lang="es-MX"/>
        </a:p>
      </dgm:t>
    </dgm:pt>
    <dgm:pt modelId="{3702ACEB-4847-41EA-8A6D-E676115910F3}">
      <dgm:prSet phldrT="[Texto]"/>
      <dgm:spPr/>
      <dgm:t>
        <a:bodyPr/>
        <a:lstStyle/>
        <a:p>
          <a:r>
            <a:rPr lang="es-MX"/>
            <a:t>Precortesianos</a:t>
          </a:r>
        </a:p>
      </dgm:t>
    </dgm:pt>
    <dgm:pt modelId="{24093703-0FF1-4435-A2A0-3A77C2D1B5C3}" type="parTrans" cxnId="{ECD9729E-1AB0-4471-A015-D7FF739EBB04}">
      <dgm:prSet/>
      <dgm:spPr/>
      <dgm:t>
        <a:bodyPr/>
        <a:lstStyle/>
        <a:p>
          <a:endParaRPr lang="es-MX"/>
        </a:p>
      </dgm:t>
    </dgm:pt>
    <dgm:pt modelId="{8AFA6690-EF67-4B96-9B7D-CE2CAB4719FE}" type="sibTrans" cxnId="{ECD9729E-1AB0-4471-A015-D7FF739EBB04}">
      <dgm:prSet/>
      <dgm:spPr/>
      <dgm:t>
        <a:bodyPr/>
        <a:lstStyle/>
        <a:p>
          <a:endParaRPr lang="es-MX"/>
        </a:p>
      </dgm:t>
    </dgm:pt>
    <dgm:pt modelId="{DD2FBDBB-2299-4B2D-BB5D-C0415C1C0464}">
      <dgm:prSet phldrT="[Texto]"/>
      <dgm:spPr/>
      <dgm:t>
        <a:bodyPr/>
        <a:lstStyle/>
        <a:p>
          <a:r>
            <a:rPr lang="es-MX" dirty="0"/>
            <a:t>En la actualidad en </a:t>
          </a:r>
          <a:r>
            <a:rPr lang="es-MX" dirty="0" smtClean="0"/>
            <a:t>género </a:t>
          </a:r>
          <a:r>
            <a:rPr lang="es-MX" dirty="0"/>
            <a:t>la mujer ha tomado un papel importante en la vida </a:t>
          </a:r>
          <a:r>
            <a:rPr lang="es-MX" dirty="0" smtClean="0"/>
            <a:t>y es respetada, por lo menos mucho más que antes.</a:t>
          </a:r>
          <a:endParaRPr lang="es-MX" dirty="0"/>
        </a:p>
      </dgm:t>
    </dgm:pt>
    <dgm:pt modelId="{53C75C65-CF64-4D1E-BD38-19CD5C64B37B}" type="parTrans" cxnId="{170EC1EB-B159-464A-9173-0A115F126F59}">
      <dgm:prSet/>
      <dgm:spPr/>
      <dgm:t>
        <a:bodyPr/>
        <a:lstStyle/>
        <a:p>
          <a:endParaRPr lang="es-MX"/>
        </a:p>
      </dgm:t>
    </dgm:pt>
    <dgm:pt modelId="{80E8CF03-D923-4E8B-AA8A-A73732E2A2F4}" type="sibTrans" cxnId="{170EC1EB-B159-464A-9173-0A115F126F59}">
      <dgm:prSet/>
      <dgm:spPr/>
      <dgm:t>
        <a:bodyPr/>
        <a:lstStyle/>
        <a:p>
          <a:endParaRPr lang="es-MX"/>
        </a:p>
      </dgm:t>
    </dgm:pt>
    <dgm:pt modelId="{5FF3A6D6-9C49-4F8B-8210-767FBA5F7EE7}">
      <dgm:prSet phldrT="[Texto]"/>
      <dgm:spPr/>
      <dgm:t>
        <a:bodyPr/>
        <a:lstStyle/>
        <a:p>
          <a:r>
            <a:rPr lang="es-MX" dirty="0"/>
            <a:t>Me agrada que la mujer tenga un papel importante en la vida , y que tenga los mismos derechos que los </a:t>
          </a:r>
          <a:r>
            <a:rPr lang="es-MX" dirty="0" smtClean="0"/>
            <a:t>demás </a:t>
          </a:r>
          <a:r>
            <a:rPr lang="es-MX" dirty="0"/>
            <a:t>en </a:t>
          </a:r>
          <a:r>
            <a:rPr lang="es-MX" dirty="0" smtClean="0"/>
            <a:t>cuestión </a:t>
          </a:r>
          <a:r>
            <a:rPr lang="es-MX" dirty="0"/>
            <a:t>de </a:t>
          </a:r>
          <a:r>
            <a:rPr lang="es-MX" dirty="0" smtClean="0"/>
            <a:t>género</a:t>
          </a:r>
          <a:r>
            <a:rPr lang="es-MX" dirty="0"/>
            <a:t>.</a:t>
          </a:r>
        </a:p>
      </dgm:t>
    </dgm:pt>
    <dgm:pt modelId="{72E39665-B649-46EE-9EC5-F706EA33143D}" type="parTrans" cxnId="{5C8BCEA1-6344-42B9-80E7-4E254996423C}">
      <dgm:prSet/>
      <dgm:spPr/>
      <dgm:t>
        <a:bodyPr/>
        <a:lstStyle/>
        <a:p>
          <a:endParaRPr lang="es-MX"/>
        </a:p>
      </dgm:t>
    </dgm:pt>
    <dgm:pt modelId="{25DAFC1E-6376-4092-A0DF-8F52358B9200}" type="sibTrans" cxnId="{5C8BCEA1-6344-42B9-80E7-4E254996423C}">
      <dgm:prSet/>
      <dgm:spPr/>
      <dgm:t>
        <a:bodyPr/>
        <a:lstStyle/>
        <a:p>
          <a:endParaRPr lang="es-MX"/>
        </a:p>
      </dgm:t>
    </dgm:pt>
    <dgm:pt modelId="{B0D6EC6C-B442-4645-8BE4-27EAB676AE8F}" type="pres">
      <dgm:prSet presAssocID="{1CECB333-1790-4AC7-8D9C-5F5F523F6F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F5F8EBA-90AD-421F-800B-4F6C89BF8D49}" type="pres">
      <dgm:prSet presAssocID="{649079B7-F6E9-42D2-97EC-517B83A9744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E37902-6412-4C74-91B7-99B60D50A27F}" type="pres">
      <dgm:prSet presAssocID="{5705F665-3248-46FB-936D-D50CA5CB4197}" presName="sibTrans" presStyleLbl="sibTrans2D1" presStyleIdx="0" presStyleCnt="5"/>
      <dgm:spPr/>
      <dgm:t>
        <a:bodyPr/>
        <a:lstStyle/>
        <a:p>
          <a:endParaRPr lang="es-ES"/>
        </a:p>
      </dgm:t>
    </dgm:pt>
    <dgm:pt modelId="{853AFAEE-6D4E-4D31-B720-25451D0A6802}" type="pres">
      <dgm:prSet presAssocID="{5705F665-3248-46FB-936D-D50CA5CB4197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77509B06-F2BA-4EBF-8419-165ABF06D235}" type="pres">
      <dgm:prSet presAssocID="{EB56D603-A9BE-4E22-A412-E061C2C75F7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263FEBE-B666-4C36-BDD0-BC6D2C098F38}" type="pres">
      <dgm:prSet presAssocID="{FBA2A486-F585-46B0-962D-D82501C23D8D}" presName="sibTrans" presStyleLbl="sibTrans2D1" presStyleIdx="1" presStyleCnt="5"/>
      <dgm:spPr/>
      <dgm:t>
        <a:bodyPr/>
        <a:lstStyle/>
        <a:p>
          <a:endParaRPr lang="es-ES"/>
        </a:p>
      </dgm:t>
    </dgm:pt>
    <dgm:pt modelId="{C9C7BFE4-B7DA-4E4C-834F-D670A4483726}" type="pres">
      <dgm:prSet presAssocID="{FBA2A486-F585-46B0-962D-D82501C23D8D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C2BF9AF8-1477-4E87-BF65-672F21F8DA26}" type="pres">
      <dgm:prSet presAssocID="{3702ACEB-4847-41EA-8A6D-E676115910F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4EED99-594D-4192-A270-606E9CAA29E0}" type="pres">
      <dgm:prSet presAssocID="{8AFA6690-EF67-4B96-9B7D-CE2CAB4719FE}" presName="sibTrans" presStyleLbl="sibTrans2D1" presStyleIdx="2" presStyleCnt="5"/>
      <dgm:spPr/>
      <dgm:t>
        <a:bodyPr/>
        <a:lstStyle/>
        <a:p>
          <a:endParaRPr lang="es-ES"/>
        </a:p>
      </dgm:t>
    </dgm:pt>
    <dgm:pt modelId="{24BA64F7-0AAE-43FD-8CAE-B4E989E13689}" type="pres">
      <dgm:prSet presAssocID="{8AFA6690-EF67-4B96-9B7D-CE2CAB4719FE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C970BC1F-7910-491C-95F4-0BE82503E27E}" type="pres">
      <dgm:prSet presAssocID="{DD2FBDBB-2299-4B2D-BB5D-C0415C1C046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5FD74C-31D0-4234-B718-097B1E3EDA42}" type="pres">
      <dgm:prSet presAssocID="{80E8CF03-D923-4E8B-AA8A-A73732E2A2F4}" presName="sibTrans" presStyleLbl="sibTrans2D1" presStyleIdx="3" presStyleCnt="5"/>
      <dgm:spPr/>
      <dgm:t>
        <a:bodyPr/>
        <a:lstStyle/>
        <a:p>
          <a:endParaRPr lang="es-ES"/>
        </a:p>
      </dgm:t>
    </dgm:pt>
    <dgm:pt modelId="{8B5859E6-DA24-481B-8B24-B9C3A8BE236E}" type="pres">
      <dgm:prSet presAssocID="{80E8CF03-D923-4E8B-AA8A-A73732E2A2F4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C6AA873F-3C71-4A33-A896-822BDB99C118}" type="pres">
      <dgm:prSet presAssocID="{5FF3A6D6-9C49-4F8B-8210-767FBA5F7EE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888684-4F61-4FD7-A447-7C1B756FE570}" type="pres">
      <dgm:prSet presAssocID="{25DAFC1E-6376-4092-A0DF-8F52358B9200}" presName="sibTrans" presStyleLbl="sibTrans2D1" presStyleIdx="4" presStyleCnt="5"/>
      <dgm:spPr/>
      <dgm:t>
        <a:bodyPr/>
        <a:lstStyle/>
        <a:p>
          <a:endParaRPr lang="es-ES"/>
        </a:p>
      </dgm:t>
    </dgm:pt>
    <dgm:pt modelId="{3C2C56C6-E120-4808-8F86-D70060AAB77D}" type="pres">
      <dgm:prSet presAssocID="{25DAFC1E-6376-4092-A0DF-8F52358B9200}" presName="connectorText" presStyleLbl="sibTrans2D1" presStyleIdx="4" presStyleCnt="5"/>
      <dgm:spPr/>
      <dgm:t>
        <a:bodyPr/>
        <a:lstStyle/>
        <a:p>
          <a:endParaRPr lang="es-ES"/>
        </a:p>
      </dgm:t>
    </dgm:pt>
  </dgm:ptLst>
  <dgm:cxnLst>
    <dgm:cxn modelId="{E401A786-1BF9-4F7E-9A20-4AEFD15833A1}" type="presOf" srcId="{DD2FBDBB-2299-4B2D-BB5D-C0415C1C0464}" destId="{C970BC1F-7910-491C-95F4-0BE82503E27E}" srcOrd="0" destOrd="0" presId="urn:microsoft.com/office/officeart/2005/8/layout/cycle2"/>
    <dgm:cxn modelId="{55815B04-C6EE-4B0F-85BE-4A8DD6651AF1}" type="presOf" srcId="{8AFA6690-EF67-4B96-9B7D-CE2CAB4719FE}" destId="{24BA64F7-0AAE-43FD-8CAE-B4E989E13689}" srcOrd="1" destOrd="0" presId="urn:microsoft.com/office/officeart/2005/8/layout/cycle2"/>
    <dgm:cxn modelId="{3919FF0A-012C-4F9E-83AA-1D527235EF1F}" type="presOf" srcId="{FBA2A486-F585-46B0-962D-D82501C23D8D}" destId="{5263FEBE-B666-4C36-BDD0-BC6D2C098F38}" srcOrd="0" destOrd="0" presId="urn:microsoft.com/office/officeart/2005/8/layout/cycle2"/>
    <dgm:cxn modelId="{1419A968-797B-41A9-9067-18A698790FC5}" type="presOf" srcId="{25DAFC1E-6376-4092-A0DF-8F52358B9200}" destId="{3C2C56C6-E120-4808-8F86-D70060AAB77D}" srcOrd="1" destOrd="0" presId="urn:microsoft.com/office/officeart/2005/8/layout/cycle2"/>
    <dgm:cxn modelId="{3A328191-FB77-4E7D-A364-B0A70FCFA6E9}" type="presOf" srcId="{FBA2A486-F585-46B0-962D-D82501C23D8D}" destId="{C9C7BFE4-B7DA-4E4C-834F-D670A4483726}" srcOrd="1" destOrd="0" presId="urn:microsoft.com/office/officeart/2005/8/layout/cycle2"/>
    <dgm:cxn modelId="{EEE4D12E-1A3D-4163-B96B-AF8D158105E6}" type="presOf" srcId="{649079B7-F6E9-42D2-97EC-517B83A9744D}" destId="{EF5F8EBA-90AD-421F-800B-4F6C89BF8D49}" srcOrd="0" destOrd="0" presId="urn:microsoft.com/office/officeart/2005/8/layout/cycle2"/>
    <dgm:cxn modelId="{077CE74D-8C5E-49BB-8B3A-7DBC2B801CB9}" type="presOf" srcId="{25DAFC1E-6376-4092-A0DF-8F52358B9200}" destId="{D9888684-4F61-4FD7-A447-7C1B756FE570}" srcOrd="0" destOrd="0" presId="urn:microsoft.com/office/officeart/2005/8/layout/cycle2"/>
    <dgm:cxn modelId="{3AF97366-CFA9-4E0D-86EA-1705CEF32EDF}" type="presOf" srcId="{5705F665-3248-46FB-936D-D50CA5CB4197}" destId="{A1E37902-6412-4C74-91B7-99B60D50A27F}" srcOrd="0" destOrd="0" presId="urn:microsoft.com/office/officeart/2005/8/layout/cycle2"/>
    <dgm:cxn modelId="{E294EEF8-FA04-43F5-91EB-16501D961E0D}" type="presOf" srcId="{3702ACEB-4847-41EA-8A6D-E676115910F3}" destId="{C2BF9AF8-1477-4E87-BF65-672F21F8DA26}" srcOrd="0" destOrd="0" presId="urn:microsoft.com/office/officeart/2005/8/layout/cycle2"/>
    <dgm:cxn modelId="{170EC1EB-B159-464A-9173-0A115F126F59}" srcId="{1CECB333-1790-4AC7-8D9C-5F5F523F6F7C}" destId="{DD2FBDBB-2299-4B2D-BB5D-C0415C1C0464}" srcOrd="3" destOrd="0" parTransId="{53C75C65-CF64-4D1E-BD38-19CD5C64B37B}" sibTransId="{80E8CF03-D923-4E8B-AA8A-A73732E2A2F4}"/>
    <dgm:cxn modelId="{298253D4-F085-4604-9575-2BD1E81DDC08}" type="presOf" srcId="{1CECB333-1790-4AC7-8D9C-5F5F523F6F7C}" destId="{B0D6EC6C-B442-4645-8BE4-27EAB676AE8F}" srcOrd="0" destOrd="0" presId="urn:microsoft.com/office/officeart/2005/8/layout/cycle2"/>
    <dgm:cxn modelId="{B6A38A21-2595-40F0-BA56-7CBA6C5D1910}" srcId="{1CECB333-1790-4AC7-8D9C-5F5F523F6F7C}" destId="{649079B7-F6E9-42D2-97EC-517B83A9744D}" srcOrd="0" destOrd="0" parTransId="{94294887-01B9-4E58-B36A-C34F088DD7C2}" sibTransId="{5705F665-3248-46FB-936D-D50CA5CB4197}"/>
    <dgm:cxn modelId="{ECD9729E-1AB0-4471-A015-D7FF739EBB04}" srcId="{1CECB333-1790-4AC7-8D9C-5F5F523F6F7C}" destId="{3702ACEB-4847-41EA-8A6D-E676115910F3}" srcOrd="2" destOrd="0" parTransId="{24093703-0FF1-4435-A2A0-3A77C2D1B5C3}" sibTransId="{8AFA6690-EF67-4B96-9B7D-CE2CAB4719FE}"/>
    <dgm:cxn modelId="{39A24365-D354-4C7B-BFF0-B721069DDDD2}" type="presOf" srcId="{8AFA6690-EF67-4B96-9B7D-CE2CAB4719FE}" destId="{3A4EED99-594D-4192-A270-606E9CAA29E0}" srcOrd="0" destOrd="0" presId="urn:microsoft.com/office/officeart/2005/8/layout/cycle2"/>
    <dgm:cxn modelId="{6AE1D845-FDDA-48BF-81BC-A0DFB42BB405}" type="presOf" srcId="{80E8CF03-D923-4E8B-AA8A-A73732E2A2F4}" destId="{565FD74C-31D0-4234-B718-097B1E3EDA42}" srcOrd="0" destOrd="0" presId="urn:microsoft.com/office/officeart/2005/8/layout/cycle2"/>
    <dgm:cxn modelId="{B704D20A-2B51-4364-92DD-6D447EE1346F}" type="presOf" srcId="{5FF3A6D6-9C49-4F8B-8210-767FBA5F7EE7}" destId="{C6AA873F-3C71-4A33-A896-822BDB99C118}" srcOrd="0" destOrd="0" presId="urn:microsoft.com/office/officeart/2005/8/layout/cycle2"/>
    <dgm:cxn modelId="{CE710173-D02D-4C05-976C-C8A50928963A}" type="presOf" srcId="{80E8CF03-D923-4E8B-AA8A-A73732E2A2F4}" destId="{8B5859E6-DA24-481B-8B24-B9C3A8BE236E}" srcOrd="1" destOrd="0" presId="urn:microsoft.com/office/officeart/2005/8/layout/cycle2"/>
    <dgm:cxn modelId="{032FB949-DB97-4A77-8CA2-E6AA2608C355}" type="presOf" srcId="{5705F665-3248-46FB-936D-D50CA5CB4197}" destId="{853AFAEE-6D4E-4D31-B720-25451D0A6802}" srcOrd="1" destOrd="0" presId="urn:microsoft.com/office/officeart/2005/8/layout/cycle2"/>
    <dgm:cxn modelId="{F07E383F-C7B5-46B7-9576-6220A96DF5DC}" srcId="{1CECB333-1790-4AC7-8D9C-5F5F523F6F7C}" destId="{EB56D603-A9BE-4E22-A412-E061C2C75F76}" srcOrd="1" destOrd="0" parTransId="{5F40015C-6042-4A99-B33E-B61596A5D67B}" sibTransId="{FBA2A486-F585-46B0-962D-D82501C23D8D}"/>
    <dgm:cxn modelId="{5C8BCEA1-6344-42B9-80E7-4E254996423C}" srcId="{1CECB333-1790-4AC7-8D9C-5F5F523F6F7C}" destId="{5FF3A6D6-9C49-4F8B-8210-767FBA5F7EE7}" srcOrd="4" destOrd="0" parTransId="{72E39665-B649-46EE-9EC5-F706EA33143D}" sibTransId="{25DAFC1E-6376-4092-A0DF-8F52358B9200}"/>
    <dgm:cxn modelId="{94A397E7-7D91-40CD-A745-F17213239C8B}" type="presOf" srcId="{EB56D603-A9BE-4E22-A412-E061C2C75F76}" destId="{77509B06-F2BA-4EBF-8419-165ABF06D235}" srcOrd="0" destOrd="0" presId="urn:microsoft.com/office/officeart/2005/8/layout/cycle2"/>
    <dgm:cxn modelId="{ED1DEA9F-279A-4BCA-B463-F22CEDFFF7DE}" type="presParOf" srcId="{B0D6EC6C-B442-4645-8BE4-27EAB676AE8F}" destId="{EF5F8EBA-90AD-421F-800B-4F6C89BF8D49}" srcOrd="0" destOrd="0" presId="urn:microsoft.com/office/officeart/2005/8/layout/cycle2"/>
    <dgm:cxn modelId="{6BFAE74C-DE38-4B78-82D4-A36D0C0E7B5C}" type="presParOf" srcId="{B0D6EC6C-B442-4645-8BE4-27EAB676AE8F}" destId="{A1E37902-6412-4C74-91B7-99B60D50A27F}" srcOrd="1" destOrd="0" presId="urn:microsoft.com/office/officeart/2005/8/layout/cycle2"/>
    <dgm:cxn modelId="{44F2B6C8-7827-43A3-B03D-4DA9C803A560}" type="presParOf" srcId="{A1E37902-6412-4C74-91B7-99B60D50A27F}" destId="{853AFAEE-6D4E-4D31-B720-25451D0A6802}" srcOrd="0" destOrd="0" presId="urn:microsoft.com/office/officeart/2005/8/layout/cycle2"/>
    <dgm:cxn modelId="{28820E3A-463E-48FD-AD91-00B1A4C322C9}" type="presParOf" srcId="{B0D6EC6C-B442-4645-8BE4-27EAB676AE8F}" destId="{77509B06-F2BA-4EBF-8419-165ABF06D235}" srcOrd="2" destOrd="0" presId="urn:microsoft.com/office/officeart/2005/8/layout/cycle2"/>
    <dgm:cxn modelId="{1C7B74D9-93ED-4B60-A591-DACEAAACA14E}" type="presParOf" srcId="{B0D6EC6C-B442-4645-8BE4-27EAB676AE8F}" destId="{5263FEBE-B666-4C36-BDD0-BC6D2C098F38}" srcOrd="3" destOrd="0" presId="urn:microsoft.com/office/officeart/2005/8/layout/cycle2"/>
    <dgm:cxn modelId="{AF6E1D51-5A78-4226-AAC2-BF71157A78F9}" type="presParOf" srcId="{5263FEBE-B666-4C36-BDD0-BC6D2C098F38}" destId="{C9C7BFE4-B7DA-4E4C-834F-D670A4483726}" srcOrd="0" destOrd="0" presId="urn:microsoft.com/office/officeart/2005/8/layout/cycle2"/>
    <dgm:cxn modelId="{5CE920D2-281D-47A2-AAB0-CAB15626B030}" type="presParOf" srcId="{B0D6EC6C-B442-4645-8BE4-27EAB676AE8F}" destId="{C2BF9AF8-1477-4E87-BF65-672F21F8DA26}" srcOrd="4" destOrd="0" presId="urn:microsoft.com/office/officeart/2005/8/layout/cycle2"/>
    <dgm:cxn modelId="{ECFB5D3B-AC90-4F10-A208-E983B5120932}" type="presParOf" srcId="{B0D6EC6C-B442-4645-8BE4-27EAB676AE8F}" destId="{3A4EED99-594D-4192-A270-606E9CAA29E0}" srcOrd="5" destOrd="0" presId="urn:microsoft.com/office/officeart/2005/8/layout/cycle2"/>
    <dgm:cxn modelId="{BFC3BF4E-3B82-4B28-8065-A16776B1DB99}" type="presParOf" srcId="{3A4EED99-594D-4192-A270-606E9CAA29E0}" destId="{24BA64F7-0AAE-43FD-8CAE-B4E989E13689}" srcOrd="0" destOrd="0" presId="urn:microsoft.com/office/officeart/2005/8/layout/cycle2"/>
    <dgm:cxn modelId="{20CA5B98-70B1-4FD9-ACC4-0088BD788249}" type="presParOf" srcId="{B0D6EC6C-B442-4645-8BE4-27EAB676AE8F}" destId="{C970BC1F-7910-491C-95F4-0BE82503E27E}" srcOrd="6" destOrd="0" presId="urn:microsoft.com/office/officeart/2005/8/layout/cycle2"/>
    <dgm:cxn modelId="{BE7CED8A-1CB3-416B-902E-8421B720B0CD}" type="presParOf" srcId="{B0D6EC6C-B442-4645-8BE4-27EAB676AE8F}" destId="{565FD74C-31D0-4234-B718-097B1E3EDA42}" srcOrd="7" destOrd="0" presId="urn:microsoft.com/office/officeart/2005/8/layout/cycle2"/>
    <dgm:cxn modelId="{466A2A3B-6F7E-47DB-84B4-93974A53E45D}" type="presParOf" srcId="{565FD74C-31D0-4234-B718-097B1E3EDA42}" destId="{8B5859E6-DA24-481B-8B24-B9C3A8BE236E}" srcOrd="0" destOrd="0" presId="urn:microsoft.com/office/officeart/2005/8/layout/cycle2"/>
    <dgm:cxn modelId="{51E698B1-C678-4427-914D-1B2740854ECE}" type="presParOf" srcId="{B0D6EC6C-B442-4645-8BE4-27EAB676AE8F}" destId="{C6AA873F-3C71-4A33-A896-822BDB99C118}" srcOrd="8" destOrd="0" presId="urn:microsoft.com/office/officeart/2005/8/layout/cycle2"/>
    <dgm:cxn modelId="{8F6E3684-FC9A-477F-A11F-0F500DB6DA43}" type="presParOf" srcId="{B0D6EC6C-B442-4645-8BE4-27EAB676AE8F}" destId="{D9888684-4F61-4FD7-A447-7C1B756FE570}" srcOrd="9" destOrd="0" presId="urn:microsoft.com/office/officeart/2005/8/layout/cycle2"/>
    <dgm:cxn modelId="{6A3608C2-0EE8-4320-A8FE-8BA024124E89}" type="presParOf" srcId="{D9888684-4F61-4FD7-A447-7C1B756FE570}" destId="{3C2C56C6-E120-4808-8F86-D70060AAB77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48390C-CC3F-4A01-B274-2AFDFB1776A2}">
      <dsp:nvSpPr>
        <dsp:cNvPr id="0" name=""/>
        <dsp:cNvSpPr/>
      </dsp:nvSpPr>
      <dsp:spPr>
        <a:xfrm>
          <a:off x="2960801" y="1085"/>
          <a:ext cx="1783252" cy="178325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/>
            <a:t>La basura</a:t>
          </a:r>
        </a:p>
      </dsp:txBody>
      <dsp:txXfrm>
        <a:off x="3221952" y="262236"/>
        <a:ext cx="1260950" cy="1260950"/>
      </dsp:txXfrm>
    </dsp:sp>
    <dsp:sp modelId="{CEDA41A3-4DEC-4419-8AFD-344706275A44}">
      <dsp:nvSpPr>
        <dsp:cNvPr id="0" name=""/>
        <dsp:cNvSpPr/>
      </dsp:nvSpPr>
      <dsp:spPr>
        <a:xfrm rot="2160000">
          <a:off x="4687587" y="1370612"/>
          <a:ext cx="473600" cy="6018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kern="1200"/>
        </a:p>
      </dsp:txBody>
      <dsp:txXfrm>
        <a:off x="4701154" y="1449225"/>
        <a:ext cx="331520" cy="361109"/>
      </dsp:txXfrm>
    </dsp:sp>
    <dsp:sp modelId="{80F01A82-7D71-4EB3-B97B-AD22536FD2F3}">
      <dsp:nvSpPr>
        <dsp:cNvPr id="0" name=""/>
        <dsp:cNvSpPr/>
      </dsp:nvSpPr>
      <dsp:spPr>
        <a:xfrm>
          <a:off x="5126410" y="1574492"/>
          <a:ext cx="1783252" cy="178325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/>
            <a:t>No nos respetamos por eso vivimos en la porqueria,  "El mexicano donde quiera que se para, deja su huella: la basura</a:t>
          </a:r>
        </a:p>
      </dsp:txBody>
      <dsp:txXfrm>
        <a:off x="5387561" y="1835643"/>
        <a:ext cx="1260950" cy="1260950"/>
      </dsp:txXfrm>
    </dsp:sp>
    <dsp:sp modelId="{1D356AD8-4526-4D08-BC50-B7194A79B480}">
      <dsp:nvSpPr>
        <dsp:cNvPr id="0" name=""/>
        <dsp:cNvSpPr/>
      </dsp:nvSpPr>
      <dsp:spPr>
        <a:xfrm rot="6480000">
          <a:off x="5371783" y="3425359"/>
          <a:ext cx="473600" cy="6018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kern="1200"/>
        </a:p>
      </dsp:txBody>
      <dsp:txXfrm rot="10800000">
        <a:off x="5464776" y="3478165"/>
        <a:ext cx="331520" cy="361109"/>
      </dsp:txXfrm>
    </dsp:sp>
    <dsp:sp modelId="{768BE542-AB0E-458D-924A-A487D48003C2}">
      <dsp:nvSpPr>
        <dsp:cNvPr id="0" name=""/>
        <dsp:cNvSpPr/>
      </dsp:nvSpPr>
      <dsp:spPr>
        <a:xfrm>
          <a:off x="4299221" y="4120317"/>
          <a:ext cx="1783252" cy="178325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/>
            <a:t>Fernando Mota Martinez</a:t>
          </a:r>
        </a:p>
      </dsp:txBody>
      <dsp:txXfrm>
        <a:off x="4560372" y="4381468"/>
        <a:ext cx="1260950" cy="1260950"/>
      </dsp:txXfrm>
    </dsp:sp>
    <dsp:sp modelId="{37B38C18-75F8-44E2-970E-9CA26EC9FBED}">
      <dsp:nvSpPr>
        <dsp:cNvPr id="0" name=""/>
        <dsp:cNvSpPr/>
      </dsp:nvSpPr>
      <dsp:spPr>
        <a:xfrm rot="10800000">
          <a:off x="3629031" y="4711020"/>
          <a:ext cx="473600" cy="6018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kern="1200"/>
        </a:p>
      </dsp:txBody>
      <dsp:txXfrm rot="10800000">
        <a:off x="3771111" y="4831389"/>
        <a:ext cx="331520" cy="361109"/>
      </dsp:txXfrm>
    </dsp:sp>
    <dsp:sp modelId="{62BC9E7C-B8C5-4954-B3E8-E7B880F5AFDC}">
      <dsp:nvSpPr>
        <dsp:cNvPr id="0" name=""/>
        <dsp:cNvSpPr/>
      </dsp:nvSpPr>
      <dsp:spPr>
        <a:xfrm>
          <a:off x="1622381" y="4120317"/>
          <a:ext cx="1783252" cy="178325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/>
            <a:t>Todos se quejan y nadie hace nada por tener limpio su entorno, culpamos a otras personas como al gobierno para deslindarnos de responsabilidad de la basura.</a:t>
          </a:r>
        </a:p>
      </dsp:txBody>
      <dsp:txXfrm>
        <a:off x="1883532" y="4381468"/>
        <a:ext cx="1260950" cy="1260950"/>
      </dsp:txXfrm>
    </dsp:sp>
    <dsp:sp modelId="{EB677718-F6C0-482C-9869-B31589099CBE}">
      <dsp:nvSpPr>
        <dsp:cNvPr id="0" name=""/>
        <dsp:cNvSpPr/>
      </dsp:nvSpPr>
      <dsp:spPr>
        <a:xfrm rot="15120000">
          <a:off x="1867755" y="3450855"/>
          <a:ext cx="473600" cy="6018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kern="1200"/>
        </a:p>
      </dsp:txBody>
      <dsp:txXfrm rot="10800000">
        <a:off x="1960748" y="3638787"/>
        <a:ext cx="331520" cy="361109"/>
      </dsp:txXfrm>
    </dsp:sp>
    <dsp:sp modelId="{096DD445-3213-4496-AE36-1B84EFD9AC78}">
      <dsp:nvSpPr>
        <dsp:cNvPr id="0" name=""/>
        <dsp:cNvSpPr/>
      </dsp:nvSpPr>
      <dsp:spPr>
        <a:xfrm>
          <a:off x="795193" y="1574492"/>
          <a:ext cx="1783252" cy="178325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/>
            <a:t>Evitarlo solo es cuestión de no tirar basura.</a:t>
          </a:r>
        </a:p>
      </dsp:txBody>
      <dsp:txXfrm>
        <a:off x="1056344" y="1835643"/>
        <a:ext cx="1260950" cy="1260950"/>
      </dsp:txXfrm>
    </dsp:sp>
    <dsp:sp modelId="{DD274C04-3271-4674-8B4C-74A17D808D09}">
      <dsp:nvSpPr>
        <dsp:cNvPr id="0" name=""/>
        <dsp:cNvSpPr/>
      </dsp:nvSpPr>
      <dsp:spPr>
        <a:xfrm rot="19440000">
          <a:off x="2521979" y="1386369"/>
          <a:ext cx="473600" cy="6018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kern="1200"/>
        </a:p>
      </dsp:txBody>
      <dsp:txXfrm>
        <a:off x="2535546" y="1548494"/>
        <a:ext cx="331520" cy="3611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9F5A9-EB66-418D-8445-E9C6061796C3}">
      <dsp:nvSpPr>
        <dsp:cNvPr id="0" name=""/>
        <dsp:cNvSpPr/>
      </dsp:nvSpPr>
      <dsp:spPr>
        <a:xfrm>
          <a:off x="2921070" y="2137"/>
          <a:ext cx="1934722" cy="193472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/>
            <a:t>MIEDO</a:t>
          </a:r>
        </a:p>
      </dsp:txBody>
      <dsp:txXfrm>
        <a:off x="3204403" y="285470"/>
        <a:ext cx="1368056" cy="1368056"/>
      </dsp:txXfrm>
    </dsp:sp>
    <dsp:sp modelId="{ACFB6E1B-FD49-422C-9A31-12CEF7E9C0D6}">
      <dsp:nvSpPr>
        <dsp:cNvPr id="0" name=""/>
        <dsp:cNvSpPr/>
      </dsp:nvSpPr>
      <dsp:spPr>
        <a:xfrm rot="2160000">
          <a:off x="4794579" y="1488102"/>
          <a:ext cx="514033" cy="6529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900" kern="1200"/>
        </a:p>
      </dsp:txBody>
      <dsp:txXfrm>
        <a:off x="4809305" y="1573375"/>
        <a:ext cx="359823" cy="391780"/>
      </dsp:txXfrm>
    </dsp:sp>
    <dsp:sp modelId="{307C6090-B80E-4185-846D-331123EF5E45}">
      <dsp:nvSpPr>
        <dsp:cNvPr id="0" name=""/>
        <dsp:cNvSpPr/>
      </dsp:nvSpPr>
      <dsp:spPr>
        <a:xfrm>
          <a:off x="5270938" y="1709416"/>
          <a:ext cx="1934722" cy="1934722"/>
        </a:xfrm>
        <a:prstGeom prst="ellipse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50000"/>
                <a:satMod val="300000"/>
              </a:schemeClr>
            </a:gs>
            <a:gs pos="35000">
              <a:schemeClr val="accent2">
                <a:hueOff val="1170380"/>
                <a:satOff val="-1460"/>
                <a:lumOff val="343"/>
                <a:alphaOff val="0"/>
                <a:tint val="37000"/>
                <a:satMod val="30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/>
            <a:t>Miedo a decir no, huye de la realidad y busca refugio en la ficcion porque sufre un complejo de inferioridad.</a:t>
          </a:r>
        </a:p>
      </dsp:txBody>
      <dsp:txXfrm>
        <a:off x="5554271" y="1992749"/>
        <a:ext cx="1368056" cy="1368056"/>
      </dsp:txXfrm>
    </dsp:sp>
    <dsp:sp modelId="{0250EF5D-E45E-404F-8512-5B417C4D06B5}">
      <dsp:nvSpPr>
        <dsp:cNvPr id="0" name=""/>
        <dsp:cNvSpPr/>
      </dsp:nvSpPr>
      <dsp:spPr>
        <a:xfrm rot="6480000">
          <a:off x="5536994" y="3717674"/>
          <a:ext cx="514033" cy="6529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50000"/>
                <a:satMod val="300000"/>
              </a:schemeClr>
            </a:gs>
            <a:gs pos="35000">
              <a:schemeClr val="accent2">
                <a:hueOff val="1170380"/>
                <a:satOff val="-1460"/>
                <a:lumOff val="343"/>
                <a:alphaOff val="0"/>
                <a:tint val="37000"/>
                <a:satMod val="30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900" kern="1200"/>
        </a:p>
      </dsp:txBody>
      <dsp:txXfrm rot="10800000">
        <a:off x="5637926" y="3774937"/>
        <a:ext cx="359823" cy="391780"/>
      </dsp:txXfrm>
    </dsp:sp>
    <dsp:sp modelId="{E775523E-064B-4EC8-9B73-F9AB9A140014}">
      <dsp:nvSpPr>
        <dsp:cNvPr id="0" name=""/>
        <dsp:cNvSpPr/>
      </dsp:nvSpPr>
      <dsp:spPr>
        <a:xfrm>
          <a:off x="4373368" y="4471851"/>
          <a:ext cx="1934722" cy="1934722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/>
            <a:t>Samuel Ramos</a:t>
          </a:r>
        </a:p>
      </dsp:txBody>
      <dsp:txXfrm>
        <a:off x="4656701" y="4755184"/>
        <a:ext cx="1368056" cy="1368056"/>
      </dsp:txXfrm>
    </dsp:sp>
    <dsp:sp modelId="{BAFEB627-DB5F-4756-B5FC-EC1D8A8F1330}">
      <dsp:nvSpPr>
        <dsp:cNvPr id="0" name=""/>
        <dsp:cNvSpPr/>
      </dsp:nvSpPr>
      <dsp:spPr>
        <a:xfrm rot="10800000">
          <a:off x="3645963" y="5112728"/>
          <a:ext cx="514033" cy="6529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900" kern="1200"/>
        </a:p>
      </dsp:txBody>
      <dsp:txXfrm rot="10800000">
        <a:off x="3800173" y="5243322"/>
        <a:ext cx="359823" cy="391780"/>
      </dsp:txXfrm>
    </dsp:sp>
    <dsp:sp modelId="{61760645-3707-40E8-BDCC-AC30B3DCC6F3}">
      <dsp:nvSpPr>
        <dsp:cNvPr id="0" name=""/>
        <dsp:cNvSpPr/>
      </dsp:nvSpPr>
      <dsp:spPr>
        <a:xfrm>
          <a:off x="1468772" y="4471851"/>
          <a:ext cx="1934722" cy="1934722"/>
        </a:xfrm>
        <a:prstGeom prst="ellipse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50000"/>
                <a:satMod val="300000"/>
              </a:schemeClr>
            </a:gs>
            <a:gs pos="35000">
              <a:schemeClr val="accent2">
                <a:hueOff val="3511139"/>
                <a:satOff val="-4379"/>
                <a:lumOff val="1030"/>
                <a:alphaOff val="0"/>
                <a:tint val="37000"/>
                <a:satMod val="30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/>
            <a:t>El mexicano no es capaz de enfretarse a nuevos retos por miedo a fracasar</a:t>
          </a:r>
        </a:p>
      </dsp:txBody>
      <dsp:txXfrm>
        <a:off x="1752105" y="4755184"/>
        <a:ext cx="1368056" cy="1368056"/>
      </dsp:txXfrm>
    </dsp:sp>
    <dsp:sp modelId="{46DA4164-B32A-4EE2-B719-9BD6E88E18A5}">
      <dsp:nvSpPr>
        <dsp:cNvPr id="0" name=""/>
        <dsp:cNvSpPr/>
      </dsp:nvSpPr>
      <dsp:spPr>
        <a:xfrm rot="15120000">
          <a:off x="1734827" y="3745347"/>
          <a:ext cx="514033" cy="6529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50000"/>
                <a:satMod val="300000"/>
              </a:schemeClr>
            </a:gs>
            <a:gs pos="35000">
              <a:schemeClr val="accent2">
                <a:hueOff val="3511139"/>
                <a:satOff val="-4379"/>
                <a:lumOff val="1030"/>
                <a:alphaOff val="0"/>
                <a:tint val="37000"/>
                <a:satMod val="30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900" kern="1200"/>
        </a:p>
      </dsp:txBody>
      <dsp:txXfrm rot="10800000">
        <a:off x="1835759" y="3949272"/>
        <a:ext cx="359823" cy="391780"/>
      </dsp:txXfrm>
    </dsp:sp>
    <dsp:sp modelId="{668E3581-0F10-43FE-8012-54AAF8D1B350}">
      <dsp:nvSpPr>
        <dsp:cNvPr id="0" name=""/>
        <dsp:cNvSpPr/>
      </dsp:nvSpPr>
      <dsp:spPr>
        <a:xfrm>
          <a:off x="571202" y="1709416"/>
          <a:ext cx="1934722" cy="1934722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/>
            <a:t>El miedo es una emocion que todo mundo siente en algun momento en la vida,  y eso causa que el mexicano no enfrente nuevos retos.</a:t>
          </a:r>
        </a:p>
      </dsp:txBody>
      <dsp:txXfrm>
        <a:off x="854535" y="1992749"/>
        <a:ext cx="1368056" cy="1368056"/>
      </dsp:txXfrm>
    </dsp:sp>
    <dsp:sp modelId="{7C80B261-589E-4338-BA1A-163D258B64D9}">
      <dsp:nvSpPr>
        <dsp:cNvPr id="0" name=""/>
        <dsp:cNvSpPr/>
      </dsp:nvSpPr>
      <dsp:spPr>
        <a:xfrm rot="19440000">
          <a:off x="2444711" y="1505204"/>
          <a:ext cx="514033" cy="6529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900" kern="1200"/>
        </a:p>
      </dsp:txBody>
      <dsp:txXfrm>
        <a:off x="2459437" y="1681119"/>
        <a:ext cx="359823" cy="3917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DD45C-C695-4278-BE79-9A507ED74194}">
      <dsp:nvSpPr>
        <dsp:cNvPr id="0" name=""/>
        <dsp:cNvSpPr/>
      </dsp:nvSpPr>
      <dsp:spPr>
        <a:xfrm>
          <a:off x="3141489" y="2641"/>
          <a:ext cx="1781916" cy="178191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/>
            <a:t>Envidia</a:t>
          </a:r>
        </a:p>
      </dsp:txBody>
      <dsp:txXfrm>
        <a:off x="3402445" y="263597"/>
        <a:ext cx="1260004" cy="1260004"/>
      </dsp:txXfrm>
    </dsp:sp>
    <dsp:sp modelId="{45EC65ED-280E-45E2-966A-C4243D5C83A0}">
      <dsp:nvSpPr>
        <dsp:cNvPr id="0" name=""/>
        <dsp:cNvSpPr/>
      </dsp:nvSpPr>
      <dsp:spPr>
        <a:xfrm rot="2160000">
          <a:off x="4867090" y="1371385"/>
          <a:ext cx="473697" cy="6013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>
        <a:off x="4880660" y="1449899"/>
        <a:ext cx="331588" cy="360838"/>
      </dsp:txXfrm>
    </dsp:sp>
    <dsp:sp modelId="{16F55E9F-F00A-45FE-9185-C228BAE548BA}">
      <dsp:nvSpPr>
        <dsp:cNvPr id="0" name=""/>
        <dsp:cNvSpPr/>
      </dsp:nvSpPr>
      <dsp:spPr>
        <a:xfrm>
          <a:off x="5306164" y="1575369"/>
          <a:ext cx="1781916" cy="178191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/>
            <a:t>Temor a sobresalir y que busca todos los recursos para atacar a quien sobresale y supera la comun mediocridad</a:t>
          </a:r>
        </a:p>
      </dsp:txBody>
      <dsp:txXfrm>
        <a:off x="5567120" y="1836325"/>
        <a:ext cx="1260004" cy="1260004"/>
      </dsp:txXfrm>
    </dsp:sp>
    <dsp:sp modelId="{68569D03-0C84-46D5-8E8F-C2803DA984DD}">
      <dsp:nvSpPr>
        <dsp:cNvPr id="0" name=""/>
        <dsp:cNvSpPr/>
      </dsp:nvSpPr>
      <dsp:spPr>
        <a:xfrm rot="6480000">
          <a:off x="5551000" y="3425243"/>
          <a:ext cx="473697" cy="6013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 rot="10800000">
        <a:off x="5644012" y="3477945"/>
        <a:ext cx="331588" cy="360838"/>
      </dsp:txXfrm>
    </dsp:sp>
    <dsp:sp modelId="{5DDD5B45-8C8D-42DA-9072-214B82D44BBB}">
      <dsp:nvSpPr>
        <dsp:cNvPr id="0" name=""/>
        <dsp:cNvSpPr/>
      </dsp:nvSpPr>
      <dsp:spPr>
        <a:xfrm>
          <a:off x="4479332" y="4120097"/>
          <a:ext cx="1781916" cy="178191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/>
            <a:t>Oscar Monroy</a:t>
          </a:r>
        </a:p>
      </dsp:txBody>
      <dsp:txXfrm>
        <a:off x="4740288" y="4381053"/>
        <a:ext cx="1260004" cy="1260004"/>
      </dsp:txXfrm>
    </dsp:sp>
    <dsp:sp modelId="{0C1BCFF0-09C1-45C6-A9BD-194CC5998C0A}">
      <dsp:nvSpPr>
        <dsp:cNvPr id="0" name=""/>
        <dsp:cNvSpPr/>
      </dsp:nvSpPr>
      <dsp:spPr>
        <a:xfrm rot="10800000">
          <a:off x="3809005" y="4710357"/>
          <a:ext cx="473697" cy="6013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 rot="10800000">
        <a:off x="3951114" y="4830636"/>
        <a:ext cx="331588" cy="360838"/>
      </dsp:txXfrm>
    </dsp:sp>
    <dsp:sp modelId="{38DB2ACC-152F-4CDC-8590-E5D2157DE0BA}">
      <dsp:nvSpPr>
        <dsp:cNvPr id="0" name=""/>
        <dsp:cNvSpPr/>
      </dsp:nvSpPr>
      <dsp:spPr>
        <a:xfrm>
          <a:off x="1803647" y="4120097"/>
          <a:ext cx="1781916" cy="178191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/>
            <a:t>Las personas envidian a quien tiene mas que ellos pero nunca hacen ningun esfuerzo para estar en el mismo lugar que los demas</a:t>
          </a:r>
        </a:p>
      </dsp:txBody>
      <dsp:txXfrm>
        <a:off x="2064603" y="4381053"/>
        <a:ext cx="1260004" cy="1260004"/>
      </dsp:txXfrm>
    </dsp:sp>
    <dsp:sp modelId="{4710ECCC-90A8-4466-8B21-2F5C393A9E44}">
      <dsp:nvSpPr>
        <dsp:cNvPr id="0" name=""/>
        <dsp:cNvSpPr/>
      </dsp:nvSpPr>
      <dsp:spPr>
        <a:xfrm rot="15120000">
          <a:off x="2048483" y="3450743"/>
          <a:ext cx="473697" cy="6013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 rot="10800000">
        <a:off x="2141495" y="3638599"/>
        <a:ext cx="331588" cy="360838"/>
      </dsp:txXfrm>
    </dsp:sp>
    <dsp:sp modelId="{E3704894-FEDE-4AE9-8C13-2D378D09BA9D}">
      <dsp:nvSpPr>
        <dsp:cNvPr id="0" name=""/>
        <dsp:cNvSpPr/>
      </dsp:nvSpPr>
      <dsp:spPr>
        <a:xfrm>
          <a:off x="976815" y="1575369"/>
          <a:ext cx="1781916" cy="178191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/>
            <a:t>La envidia, es en sentimiento muy malo, porque solo hace que la sociedad sigue siendo mediocre, porque se la pasa todo el tiempo deseando lo que tienen los demas , pero nunca enfrentan miedos para tener lo mismo que los demas</a:t>
          </a:r>
        </a:p>
      </dsp:txBody>
      <dsp:txXfrm>
        <a:off x="1237771" y="1836325"/>
        <a:ext cx="1260004" cy="1260004"/>
      </dsp:txXfrm>
    </dsp:sp>
    <dsp:sp modelId="{D9027C51-6032-43E0-B933-F45FEC407E3A}">
      <dsp:nvSpPr>
        <dsp:cNvPr id="0" name=""/>
        <dsp:cNvSpPr/>
      </dsp:nvSpPr>
      <dsp:spPr>
        <a:xfrm rot="19440000">
          <a:off x="2702416" y="1387145"/>
          <a:ext cx="473697" cy="6013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>
        <a:off x="2715986" y="1549189"/>
        <a:ext cx="331588" cy="3608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BF1F5-F87D-417E-BE40-BDB5BA507E77}">
      <dsp:nvSpPr>
        <dsp:cNvPr id="0" name=""/>
        <dsp:cNvSpPr/>
      </dsp:nvSpPr>
      <dsp:spPr>
        <a:xfrm>
          <a:off x="3216538" y="1680"/>
          <a:ext cx="1847842" cy="184784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Chistes autodevaluativos</a:t>
          </a:r>
        </a:p>
      </dsp:txBody>
      <dsp:txXfrm>
        <a:off x="3487148" y="272290"/>
        <a:ext cx="1306622" cy="1306622"/>
      </dsp:txXfrm>
    </dsp:sp>
    <dsp:sp modelId="{0A33711D-7DD3-4838-A627-14134D49DFB1}">
      <dsp:nvSpPr>
        <dsp:cNvPr id="0" name=""/>
        <dsp:cNvSpPr/>
      </dsp:nvSpPr>
      <dsp:spPr>
        <a:xfrm rot="2160000">
          <a:off x="5005955" y="1421005"/>
          <a:ext cx="491115" cy="623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5020024" y="1502434"/>
        <a:ext cx="343781" cy="374188"/>
      </dsp:txXfrm>
    </dsp:sp>
    <dsp:sp modelId="{3ACE1CE3-2298-4A84-BB77-481C2D6CFFFD}">
      <dsp:nvSpPr>
        <dsp:cNvPr id="0" name=""/>
        <dsp:cNvSpPr/>
      </dsp:nvSpPr>
      <dsp:spPr>
        <a:xfrm>
          <a:off x="5461135" y="1632475"/>
          <a:ext cx="1847842" cy="1847842"/>
        </a:xfrm>
        <a:prstGeom prst="ellipse">
          <a:avLst/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tint val="50000"/>
                <a:satMod val="300000"/>
              </a:schemeClr>
            </a:gs>
            <a:gs pos="35000">
              <a:schemeClr val="accent3">
                <a:hueOff val="2812566"/>
                <a:satOff val="-4220"/>
                <a:lumOff val="-686"/>
                <a:alphaOff val="0"/>
                <a:tint val="37000"/>
                <a:satMod val="30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Abundan los chistes</a:t>
          </a:r>
        </a:p>
      </dsp:txBody>
      <dsp:txXfrm>
        <a:off x="5731745" y="1903085"/>
        <a:ext cx="1306622" cy="1306622"/>
      </dsp:txXfrm>
    </dsp:sp>
    <dsp:sp modelId="{2157FDBA-08D0-43C7-8F53-FE75207AE802}">
      <dsp:nvSpPr>
        <dsp:cNvPr id="0" name=""/>
        <dsp:cNvSpPr/>
      </dsp:nvSpPr>
      <dsp:spPr>
        <a:xfrm rot="6480000">
          <a:off x="5715114" y="3550695"/>
          <a:ext cx="491115" cy="623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tint val="50000"/>
                <a:satMod val="300000"/>
              </a:schemeClr>
            </a:gs>
            <a:gs pos="35000">
              <a:schemeClr val="accent3">
                <a:hueOff val="2812566"/>
                <a:satOff val="-4220"/>
                <a:lumOff val="-686"/>
                <a:alphaOff val="0"/>
                <a:tint val="37000"/>
                <a:satMod val="30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5811545" y="3605363"/>
        <a:ext cx="343781" cy="374188"/>
      </dsp:txXfrm>
    </dsp:sp>
    <dsp:sp modelId="{BCAE07A4-BE2F-4C01-8F21-C798D83DA20E}">
      <dsp:nvSpPr>
        <dsp:cNvPr id="0" name=""/>
        <dsp:cNvSpPr/>
      </dsp:nvSpPr>
      <dsp:spPr>
        <a:xfrm>
          <a:off x="4603776" y="4271157"/>
          <a:ext cx="1847842" cy="1847842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Freud</a:t>
          </a:r>
        </a:p>
      </dsp:txBody>
      <dsp:txXfrm>
        <a:off x="4874386" y="4541767"/>
        <a:ext cx="1306622" cy="1306622"/>
      </dsp:txXfrm>
    </dsp:sp>
    <dsp:sp modelId="{306C329A-AEB7-4C74-9C8F-A410B5C7288F}">
      <dsp:nvSpPr>
        <dsp:cNvPr id="0" name=""/>
        <dsp:cNvSpPr/>
      </dsp:nvSpPr>
      <dsp:spPr>
        <a:xfrm rot="10800000">
          <a:off x="3908801" y="4883255"/>
          <a:ext cx="491115" cy="623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4056135" y="5007984"/>
        <a:ext cx="343781" cy="374188"/>
      </dsp:txXfrm>
    </dsp:sp>
    <dsp:sp modelId="{8E45FBFB-A4BD-4A93-B032-35BC797720F1}">
      <dsp:nvSpPr>
        <dsp:cNvPr id="0" name=""/>
        <dsp:cNvSpPr/>
      </dsp:nvSpPr>
      <dsp:spPr>
        <a:xfrm>
          <a:off x="1829301" y="4271157"/>
          <a:ext cx="1847842" cy="1847842"/>
        </a:xfrm>
        <a:prstGeom prst="ellipse">
          <a:avLst/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tint val="50000"/>
                <a:satMod val="300000"/>
              </a:schemeClr>
            </a:gs>
            <a:gs pos="35000">
              <a:schemeClr val="accent3">
                <a:hueOff val="8437698"/>
                <a:satOff val="-12660"/>
                <a:lumOff val="-2059"/>
                <a:alphaOff val="0"/>
                <a:tint val="37000"/>
                <a:satMod val="30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Hasta uno mismo hace chistes acerca de los mexicanos porque  estamos acostumbrados a burlarnos a uno mismos</a:t>
          </a:r>
        </a:p>
      </dsp:txBody>
      <dsp:txXfrm>
        <a:off x="2099911" y="4541767"/>
        <a:ext cx="1306622" cy="1306622"/>
      </dsp:txXfrm>
    </dsp:sp>
    <dsp:sp modelId="{819079E8-9BB0-46C4-9AAA-D1875EAD30F8}">
      <dsp:nvSpPr>
        <dsp:cNvPr id="0" name=""/>
        <dsp:cNvSpPr/>
      </dsp:nvSpPr>
      <dsp:spPr>
        <a:xfrm rot="15120000">
          <a:off x="2083280" y="3577133"/>
          <a:ext cx="491115" cy="623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tint val="50000"/>
                <a:satMod val="300000"/>
              </a:schemeClr>
            </a:gs>
            <a:gs pos="35000">
              <a:schemeClr val="accent3">
                <a:hueOff val="8437698"/>
                <a:satOff val="-12660"/>
                <a:lumOff val="-2059"/>
                <a:alphaOff val="0"/>
                <a:tint val="37000"/>
                <a:satMod val="30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2179711" y="3771923"/>
        <a:ext cx="343781" cy="374188"/>
      </dsp:txXfrm>
    </dsp:sp>
    <dsp:sp modelId="{DDF04303-1CFE-42AC-B883-B21625462D86}">
      <dsp:nvSpPr>
        <dsp:cNvPr id="0" name=""/>
        <dsp:cNvSpPr/>
      </dsp:nvSpPr>
      <dsp:spPr>
        <a:xfrm>
          <a:off x="971942" y="1632475"/>
          <a:ext cx="1847842" cy="1847842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Todos noshemos burlado de nostros mismos, de nuestra historia.</a:t>
          </a:r>
        </a:p>
      </dsp:txBody>
      <dsp:txXfrm>
        <a:off x="1242552" y="1903085"/>
        <a:ext cx="1306622" cy="1306622"/>
      </dsp:txXfrm>
    </dsp:sp>
    <dsp:sp modelId="{7E9800EA-6C11-4B23-BC98-AE3D36CC933B}">
      <dsp:nvSpPr>
        <dsp:cNvPr id="0" name=""/>
        <dsp:cNvSpPr/>
      </dsp:nvSpPr>
      <dsp:spPr>
        <a:xfrm rot="19440000">
          <a:off x="2761359" y="1437345"/>
          <a:ext cx="491115" cy="623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2775428" y="1605374"/>
        <a:ext cx="343781" cy="3741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1EB00-C9B2-435D-B509-9B0D0B81016E}">
      <dsp:nvSpPr>
        <dsp:cNvPr id="0" name=""/>
        <dsp:cNvSpPr/>
      </dsp:nvSpPr>
      <dsp:spPr>
        <a:xfrm>
          <a:off x="3011353" y="3072"/>
          <a:ext cx="1826165" cy="182616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Disimulo</a:t>
          </a:r>
        </a:p>
      </dsp:txBody>
      <dsp:txXfrm>
        <a:off x="3278789" y="270508"/>
        <a:ext cx="1291293" cy="1291293"/>
      </dsp:txXfrm>
    </dsp:sp>
    <dsp:sp modelId="{C7E9BE10-21FF-4EE3-9AA9-B0512BB8242D}">
      <dsp:nvSpPr>
        <dsp:cNvPr id="0" name=""/>
        <dsp:cNvSpPr/>
      </dsp:nvSpPr>
      <dsp:spPr>
        <a:xfrm rot="2160000">
          <a:off x="4779528" y="1405186"/>
          <a:ext cx="484309" cy="6163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4793402" y="1485751"/>
        <a:ext cx="339016" cy="369798"/>
      </dsp:txXfrm>
    </dsp:sp>
    <dsp:sp modelId="{8D8F0FD8-0A9E-404B-96EF-10F196A38EDB}">
      <dsp:nvSpPr>
        <dsp:cNvPr id="0" name=""/>
        <dsp:cNvSpPr/>
      </dsp:nvSpPr>
      <dsp:spPr>
        <a:xfrm>
          <a:off x="5228024" y="1613579"/>
          <a:ext cx="1826165" cy="182616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Todo mundo disimula y nada es lo que parece</a:t>
          </a:r>
        </a:p>
      </dsp:txBody>
      <dsp:txXfrm>
        <a:off x="5495460" y="1881015"/>
        <a:ext cx="1291293" cy="1291293"/>
      </dsp:txXfrm>
    </dsp:sp>
    <dsp:sp modelId="{17893A22-41C8-48E2-B9B1-ACBE3570F1CF}">
      <dsp:nvSpPr>
        <dsp:cNvPr id="0" name=""/>
        <dsp:cNvSpPr/>
      </dsp:nvSpPr>
      <dsp:spPr>
        <a:xfrm rot="6480000">
          <a:off x="5479842" y="3508387"/>
          <a:ext cx="484309" cy="6163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5574938" y="3562562"/>
        <a:ext cx="339016" cy="369798"/>
      </dsp:txXfrm>
    </dsp:sp>
    <dsp:sp modelId="{33215E46-FFD7-4E05-B0B0-C2EBD4143462}">
      <dsp:nvSpPr>
        <dsp:cNvPr id="0" name=""/>
        <dsp:cNvSpPr/>
      </dsp:nvSpPr>
      <dsp:spPr>
        <a:xfrm>
          <a:off x="4381331" y="4219433"/>
          <a:ext cx="1826165" cy="182616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Rodolfo Usigli</a:t>
          </a:r>
        </a:p>
      </dsp:txBody>
      <dsp:txXfrm>
        <a:off x="4648767" y="4486869"/>
        <a:ext cx="1291293" cy="1291293"/>
      </dsp:txXfrm>
    </dsp:sp>
    <dsp:sp modelId="{859D5CE9-9EA5-4EBC-9B8B-2E576171B41F}">
      <dsp:nvSpPr>
        <dsp:cNvPr id="0" name=""/>
        <dsp:cNvSpPr/>
      </dsp:nvSpPr>
      <dsp:spPr>
        <a:xfrm rot="10800000">
          <a:off x="3695988" y="4824350"/>
          <a:ext cx="484309" cy="6163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3841281" y="4947616"/>
        <a:ext cx="339016" cy="369798"/>
      </dsp:txXfrm>
    </dsp:sp>
    <dsp:sp modelId="{5A9A5673-3C46-4FDC-A67C-372847E783C7}">
      <dsp:nvSpPr>
        <dsp:cNvPr id="0" name=""/>
        <dsp:cNvSpPr/>
      </dsp:nvSpPr>
      <dsp:spPr>
        <a:xfrm>
          <a:off x="1641374" y="4219433"/>
          <a:ext cx="1826165" cy="182616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Aparentamos la verdad aveces para ocultar cosas que uno no quiere que los demas sepan.</a:t>
          </a:r>
        </a:p>
      </dsp:txBody>
      <dsp:txXfrm>
        <a:off x="1908810" y="4486869"/>
        <a:ext cx="1291293" cy="1291293"/>
      </dsp:txXfrm>
    </dsp:sp>
    <dsp:sp modelId="{AB065245-7DE8-4C35-9502-F6AF1E3B0080}">
      <dsp:nvSpPr>
        <dsp:cNvPr id="0" name=""/>
        <dsp:cNvSpPr/>
      </dsp:nvSpPr>
      <dsp:spPr>
        <a:xfrm rot="15120000">
          <a:off x="1893191" y="3534459"/>
          <a:ext cx="484309" cy="6163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1988287" y="3726816"/>
        <a:ext cx="339016" cy="369798"/>
      </dsp:txXfrm>
    </dsp:sp>
    <dsp:sp modelId="{00D3BD52-610B-4305-9537-BEB831B14D8E}">
      <dsp:nvSpPr>
        <dsp:cNvPr id="0" name=""/>
        <dsp:cNvSpPr/>
      </dsp:nvSpPr>
      <dsp:spPr>
        <a:xfrm>
          <a:off x="794681" y="1613579"/>
          <a:ext cx="1826165" cy="182616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El disimular acciones que uno hace aveces es por temor a ser rechazados o no ser aceptados por los demas.</a:t>
          </a:r>
        </a:p>
      </dsp:txBody>
      <dsp:txXfrm>
        <a:off x="1062117" y="1881015"/>
        <a:ext cx="1291293" cy="1291293"/>
      </dsp:txXfrm>
    </dsp:sp>
    <dsp:sp modelId="{25EA9BC7-5B66-4092-96E5-146AC2407ACA}">
      <dsp:nvSpPr>
        <dsp:cNvPr id="0" name=""/>
        <dsp:cNvSpPr/>
      </dsp:nvSpPr>
      <dsp:spPr>
        <a:xfrm rot="19440000">
          <a:off x="2562856" y="1421300"/>
          <a:ext cx="484309" cy="61633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2576730" y="1587267"/>
        <a:ext cx="339016" cy="3697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5F8EBA-90AD-421F-800B-4F6C89BF8D49}">
      <dsp:nvSpPr>
        <dsp:cNvPr id="0" name=""/>
        <dsp:cNvSpPr/>
      </dsp:nvSpPr>
      <dsp:spPr>
        <a:xfrm>
          <a:off x="3241449" y="1278"/>
          <a:ext cx="1870028" cy="187002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La Mujer</a:t>
          </a:r>
          <a:endParaRPr lang="es-MX" sz="1200" kern="1200" dirty="0"/>
        </a:p>
      </dsp:txBody>
      <dsp:txXfrm>
        <a:off x="3515308" y="275137"/>
        <a:ext cx="1322310" cy="1322310"/>
      </dsp:txXfrm>
    </dsp:sp>
    <dsp:sp modelId="{A1E37902-6412-4C74-91B7-99B60D50A27F}">
      <dsp:nvSpPr>
        <dsp:cNvPr id="0" name=""/>
        <dsp:cNvSpPr/>
      </dsp:nvSpPr>
      <dsp:spPr>
        <a:xfrm rot="2160000">
          <a:off x="5052298" y="1437526"/>
          <a:ext cx="496793" cy="63113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5066530" y="1519952"/>
        <a:ext cx="347755" cy="378680"/>
      </dsp:txXfrm>
    </dsp:sp>
    <dsp:sp modelId="{77509B06-F2BA-4EBF-8419-165ABF06D235}">
      <dsp:nvSpPr>
        <dsp:cNvPr id="0" name=""/>
        <dsp:cNvSpPr/>
      </dsp:nvSpPr>
      <dsp:spPr>
        <a:xfrm>
          <a:off x="5512662" y="1651410"/>
          <a:ext cx="1870028" cy="1870028"/>
        </a:xfrm>
        <a:prstGeom prst="ellipse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50000"/>
                <a:satMod val="300000"/>
              </a:schemeClr>
            </a:gs>
            <a:gs pos="35000">
              <a:schemeClr val="accent2">
                <a:hueOff val="1170380"/>
                <a:satOff val="-1460"/>
                <a:lumOff val="343"/>
                <a:alphaOff val="0"/>
                <a:tint val="37000"/>
                <a:satMod val="30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Habían </a:t>
          </a:r>
          <a:r>
            <a:rPr lang="es-MX" sz="1200" kern="1200" dirty="0"/>
            <a:t>dado una </a:t>
          </a:r>
          <a:r>
            <a:rPr lang="es-MX" sz="1200" kern="1200" dirty="0" smtClean="0"/>
            <a:t>dimensión a </a:t>
          </a:r>
          <a:r>
            <a:rPr lang="es-MX" sz="1200" kern="1200" dirty="0"/>
            <a:t>la supuesta inferioridad de la mujer al equiparla tanto con la tierra.</a:t>
          </a:r>
        </a:p>
      </dsp:txBody>
      <dsp:txXfrm>
        <a:off x="5786521" y="1925269"/>
        <a:ext cx="1322310" cy="1322310"/>
      </dsp:txXfrm>
    </dsp:sp>
    <dsp:sp modelId="{5263FEBE-B666-4C36-BDD0-BC6D2C098F38}">
      <dsp:nvSpPr>
        <dsp:cNvPr id="0" name=""/>
        <dsp:cNvSpPr/>
      </dsp:nvSpPr>
      <dsp:spPr>
        <a:xfrm rot="6480000">
          <a:off x="5769862" y="3592471"/>
          <a:ext cx="496793" cy="63113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50000"/>
                <a:satMod val="300000"/>
              </a:schemeClr>
            </a:gs>
            <a:gs pos="35000">
              <a:schemeClr val="accent2">
                <a:hueOff val="1170380"/>
                <a:satOff val="-1460"/>
                <a:lumOff val="343"/>
                <a:alphaOff val="0"/>
                <a:tint val="37000"/>
                <a:satMod val="30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5867409" y="3647826"/>
        <a:ext cx="347755" cy="378680"/>
      </dsp:txXfrm>
    </dsp:sp>
    <dsp:sp modelId="{C2BF9AF8-1477-4E87-BF65-672F21F8DA26}">
      <dsp:nvSpPr>
        <dsp:cNvPr id="0" name=""/>
        <dsp:cNvSpPr/>
      </dsp:nvSpPr>
      <dsp:spPr>
        <a:xfrm>
          <a:off x="4645136" y="4321381"/>
          <a:ext cx="1870028" cy="1870028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/>
            <a:t>Precortesianos</a:t>
          </a:r>
        </a:p>
      </dsp:txBody>
      <dsp:txXfrm>
        <a:off x="4918995" y="4595240"/>
        <a:ext cx="1322310" cy="1322310"/>
      </dsp:txXfrm>
    </dsp:sp>
    <dsp:sp modelId="{3A4EED99-594D-4192-A270-606E9CAA29E0}">
      <dsp:nvSpPr>
        <dsp:cNvPr id="0" name=""/>
        <dsp:cNvSpPr/>
      </dsp:nvSpPr>
      <dsp:spPr>
        <a:xfrm rot="10800000">
          <a:off x="3942127" y="4940828"/>
          <a:ext cx="496793" cy="63113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4091165" y="5067055"/>
        <a:ext cx="347755" cy="378680"/>
      </dsp:txXfrm>
    </dsp:sp>
    <dsp:sp modelId="{C970BC1F-7910-491C-95F4-0BE82503E27E}">
      <dsp:nvSpPr>
        <dsp:cNvPr id="0" name=""/>
        <dsp:cNvSpPr/>
      </dsp:nvSpPr>
      <dsp:spPr>
        <a:xfrm>
          <a:off x="1837763" y="4321381"/>
          <a:ext cx="1870028" cy="1870028"/>
        </a:xfrm>
        <a:prstGeom prst="ellipse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50000"/>
                <a:satMod val="300000"/>
              </a:schemeClr>
            </a:gs>
            <a:gs pos="35000">
              <a:schemeClr val="accent2">
                <a:hueOff val="3511139"/>
                <a:satOff val="-4379"/>
                <a:lumOff val="1030"/>
                <a:alphaOff val="0"/>
                <a:tint val="37000"/>
                <a:satMod val="30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En la actualidad en </a:t>
          </a:r>
          <a:r>
            <a:rPr lang="es-MX" sz="1200" kern="1200" dirty="0" smtClean="0"/>
            <a:t>género </a:t>
          </a:r>
          <a:r>
            <a:rPr lang="es-MX" sz="1200" kern="1200" dirty="0"/>
            <a:t>la mujer ha tomado un papel importante en la vida </a:t>
          </a:r>
          <a:r>
            <a:rPr lang="es-MX" sz="1200" kern="1200" dirty="0" smtClean="0"/>
            <a:t>y es respetada, por lo menos mucho más que antes.</a:t>
          </a:r>
          <a:endParaRPr lang="es-MX" sz="1200" kern="1200" dirty="0"/>
        </a:p>
      </dsp:txBody>
      <dsp:txXfrm>
        <a:off x="2111622" y="4595240"/>
        <a:ext cx="1322310" cy="1322310"/>
      </dsp:txXfrm>
    </dsp:sp>
    <dsp:sp modelId="{565FD74C-31D0-4234-B718-097B1E3EDA42}">
      <dsp:nvSpPr>
        <dsp:cNvPr id="0" name=""/>
        <dsp:cNvSpPr/>
      </dsp:nvSpPr>
      <dsp:spPr>
        <a:xfrm rot="15120000">
          <a:off x="2094962" y="3619215"/>
          <a:ext cx="496793" cy="63113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50000"/>
                <a:satMod val="300000"/>
              </a:schemeClr>
            </a:gs>
            <a:gs pos="35000">
              <a:schemeClr val="accent2">
                <a:hueOff val="3511139"/>
                <a:satOff val="-4379"/>
                <a:lumOff val="1030"/>
                <a:alphaOff val="0"/>
                <a:tint val="37000"/>
                <a:satMod val="30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 rot="10800000">
        <a:off x="2192509" y="3816314"/>
        <a:ext cx="347755" cy="378680"/>
      </dsp:txXfrm>
    </dsp:sp>
    <dsp:sp modelId="{C6AA873F-3C71-4A33-A896-822BDB99C118}">
      <dsp:nvSpPr>
        <dsp:cNvPr id="0" name=""/>
        <dsp:cNvSpPr/>
      </dsp:nvSpPr>
      <dsp:spPr>
        <a:xfrm>
          <a:off x="970237" y="1651410"/>
          <a:ext cx="1870028" cy="1870028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Me agrada que la mujer tenga un papel importante en la vida , y que tenga los mismos derechos que los </a:t>
          </a:r>
          <a:r>
            <a:rPr lang="es-MX" sz="1200" kern="1200" dirty="0" smtClean="0"/>
            <a:t>demás </a:t>
          </a:r>
          <a:r>
            <a:rPr lang="es-MX" sz="1200" kern="1200" dirty="0"/>
            <a:t>en </a:t>
          </a:r>
          <a:r>
            <a:rPr lang="es-MX" sz="1200" kern="1200" dirty="0" smtClean="0"/>
            <a:t>cuestión </a:t>
          </a:r>
          <a:r>
            <a:rPr lang="es-MX" sz="1200" kern="1200" dirty="0"/>
            <a:t>de </a:t>
          </a:r>
          <a:r>
            <a:rPr lang="es-MX" sz="1200" kern="1200" dirty="0" smtClean="0"/>
            <a:t>género</a:t>
          </a:r>
          <a:r>
            <a:rPr lang="es-MX" sz="1200" kern="1200" dirty="0"/>
            <a:t>.</a:t>
          </a:r>
        </a:p>
      </dsp:txBody>
      <dsp:txXfrm>
        <a:off x="1244096" y="1925269"/>
        <a:ext cx="1322310" cy="1322310"/>
      </dsp:txXfrm>
    </dsp:sp>
    <dsp:sp modelId="{D9888684-4F61-4FD7-A447-7C1B756FE570}">
      <dsp:nvSpPr>
        <dsp:cNvPr id="0" name=""/>
        <dsp:cNvSpPr/>
      </dsp:nvSpPr>
      <dsp:spPr>
        <a:xfrm rot="19440000">
          <a:off x="2781086" y="1454055"/>
          <a:ext cx="496793" cy="63113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2795318" y="1624083"/>
        <a:ext cx="347755" cy="378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435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3072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77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8929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763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992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500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547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0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06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859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53D3F-43DD-41B6-9E26-56E48F789C2E}" type="datetimeFigureOut">
              <a:rPr lang="es-ES" smtClean="0"/>
              <a:t>07/03/2013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32AD9-5FD3-4D2D-8793-92064B5DFE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516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11915199"/>
              </p:ext>
            </p:extLst>
          </p:nvPr>
        </p:nvGraphicFramePr>
        <p:xfrm>
          <a:off x="683568" y="260648"/>
          <a:ext cx="770485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956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474727182"/>
              </p:ext>
            </p:extLst>
          </p:nvPr>
        </p:nvGraphicFramePr>
        <p:xfrm>
          <a:off x="683568" y="260648"/>
          <a:ext cx="7776864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769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751372311"/>
              </p:ext>
            </p:extLst>
          </p:nvPr>
        </p:nvGraphicFramePr>
        <p:xfrm>
          <a:off x="611560" y="548680"/>
          <a:ext cx="806489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3698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786014874"/>
              </p:ext>
            </p:extLst>
          </p:nvPr>
        </p:nvGraphicFramePr>
        <p:xfrm>
          <a:off x="395536" y="332656"/>
          <a:ext cx="828092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6480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597864141"/>
              </p:ext>
            </p:extLst>
          </p:nvPr>
        </p:nvGraphicFramePr>
        <p:xfrm>
          <a:off x="539552" y="404664"/>
          <a:ext cx="784887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9491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513821110"/>
              </p:ext>
            </p:extLst>
          </p:nvPr>
        </p:nvGraphicFramePr>
        <p:xfrm>
          <a:off x="395536" y="260648"/>
          <a:ext cx="8352928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33008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380</Words>
  <Application>Microsoft Office PowerPoint</Application>
  <PresentationFormat>Presentación en pantalla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User</dc:creator>
  <cp:lastModifiedBy>Windows User</cp:lastModifiedBy>
  <cp:revision>1</cp:revision>
  <dcterms:created xsi:type="dcterms:W3CDTF">2013-03-07T16:54:32Z</dcterms:created>
  <dcterms:modified xsi:type="dcterms:W3CDTF">2013-03-07T17:01:12Z</dcterms:modified>
</cp:coreProperties>
</file>